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1"/>
  </p:notesMasterIdLst>
  <p:handoutMasterIdLst>
    <p:handoutMasterId r:id="rId12"/>
  </p:handoutMasterIdLst>
  <p:sldIdLst>
    <p:sldId id="383" r:id="rId5"/>
    <p:sldId id="386" r:id="rId6"/>
    <p:sldId id="387" r:id="rId7"/>
    <p:sldId id="389" r:id="rId8"/>
    <p:sldId id="392" r:id="rId9"/>
    <p:sldId id="391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71"/>
    <a:srgbClr val="F5C700"/>
    <a:srgbClr val="FFFFFF"/>
    <a:srgbClr val="F9D448"/>
    <a:srgbClr val="1C0B7F"/>
    <a:srgbClr val="EFEDFD"/>
    <a:srgbClr val="FCEAAA"/>
    <a:srgbClr val="190A74"/>
    <a:srgbClr val="210D9B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B8749-B811-4FB1-8741-E80DB567B419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HN"/>
        </a:p>
      </dgm:t>
    </dgm:pt>
    <dgm:pt modelId="{7F0DDA17-B74C-42A3-B293-19296ECA2B42}">
      <dgm:prSet phldrT="[Texto]" custT="1"/>
      <dgm:spPr/>
      <dgm:t>
        <a:bodyPr/>
        <a:lstStyle/>
        <a:p>
          <a:r>
            <a:rPr lang="es-HN" sz="2400" b="1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</a:t>
          </a:r>
          <a:r>
            <a:rPr lang="es-HN" sz="2400" b="0" dirty="0">
              <a:solidFill>
                <a:srgbClr val="003671"/>
              </a:solidFill>
            </a:rPr>
            <a:t>Química Orgánica</a:t>
          </a:r>
          <a:endParaRPr lang="es-HN" sz="2400" dirty="0">
            <a:solidFill>
              <a:srgbClr val="003671"/>
            </a:solidFill>
          </a:endParaRPr>
        </a:p>
      </dgm:t>
    </dgm:pt>
    <dgm:pt modelId="{2B75EE2A-FBED-4F5C-9F26-D847F1462A72}" type="parTrans" cxnId="{6BAECE33-56FF-4246-B371-4E736B3DA317}">
      <dgm:prSet/>
      <dgm:spPr/>
      <dgm:t>
        <a:bodyPr/>
        <a:lstStyle/>
        <a:p>
          <a:endParaRPr lang="es-HN" sz="1200">
            <a:solidFill>
              <a:schemeClr val="bg1"/>
            </a:solidFill>
          </a:endParaRPr>
        </a:p>
      </dgm:t>
    </dgm:pt>
    <dgm:pt modelId="{27532560-0355-4418-B0DA-1958E445ACFA}" type="sibTrans" cxnId="{6BAECE33-56FF-4246-B371-4E736B3DA317}">
      <dgm:prSet/>
      <dgm:spPr/>
      <dgm:t>
        <a:bodyPr/>
        <a:lstStyle/>
        <a:p>
          <a:endParaRPr lang="es-HN" sz="1200">
            <a:solidFill>
              <a:schemeClr val="bg1"/>
            </a:solidFill>
          </a:endParaRPr>
        </a:p>
      </dgm:t>
    </dgm:pt>
    <dgm:pt modelId="{FCFC89A4-9531-4E5A-87C5-2236F6301F50}">
      <dgm:prSet phldrT="[Texto]" custT="1"/>
      <dgm:spPr/>
      <dgm:t>
        <a:bodyPr/>
        <a:lstStyle/>
        <a:p>
          <a:r>
            <a:rPr lang="es-HN" sz="2400" b="1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 </a:t>
          </a:r>
          <a:r>
            <a:rPr lang="es-HN" sz="2400" b="0" dirty="0">
              <a:solidFill>
                <a:srgbClr val="003671"/>
              </a:solidFill>
            </a:rPr>
            <a:t>Bioquímica Básica</a:t>
          </a:r>
          <a:endParaRPr lang="es-HN" sz="2400" dirty="0">
            <a:solidFill>
              <a:srgbClr val="003671"/>
            </a:solidFill>
          </a:endParaRPr>
        </a:p>
      </dgm:t>
    </dgm:pt>
    <dgm:pt modelId="{7B9B35D1-9A8C-4B53-8737-8E2E7F23528A}" type="parTrans" cxnId="{01A9F0AE-F239-4AAE-956E-EAD7391AAC51}">
      <dgm:prSet/>
      <dgm:spPr/>
      <dgm:t>
        <a:bodyPr/>
        <a:lstStyle/>
        <a:p>
          <a:endParaRPr lang="es-HN" sz="1200">
            <a:solidFill>
              <a:schemeClr val="bg1"/>
            </a:solidFill>
          </a:endParaRPr>
        </a:p>
      </dgm:t>
    </dgm:pt>
    <dgm:pt modelId="{A228692E-7175-4689-8B14-C9A3A9B3DD4D}" type="sibTrans" cxnId="{01A9F0AE-F239-4AAE-956E-EAD7391AAC51}">
      <dgm:prSet/>
      <dgm:spPr/>
      <dgm:t>
        <a:bodyPr/>
        <a:lstStyle/>
        <a:p>
          <a:endParaRPr lang="es-HN" sz="1200">
            <a:solidFill>
              <a:schemeClr val="bg1"/>
            </a:solidFill>
          </a:endParaRPr>
        </a:p>
      </dgm:t>
    </dgm:pt>
    <dgm:pt modelId="{681C8524-260A-41BE-8AEC-36E4A6609874}">
      <dgm:prSet phldrT="[Texto]" custT="1"/>
      <dgm:spPr/>
      <dgm:t>
        <a:bodyPr/>
        <a:lstStyle/>
        <a:p>
          <a:r>
            <a:rPr lang="es-HN" sz="2400" b="1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III </a:t>
          </a:r>
          <a:r>
            <a:rPr lang="es-HN" sz="2400" b="0" dirty="0">
              <a:solidFill>
                <a:srgbClr val="003671"/>
              </a:solidFill>
              <a:effectLst/>
            </a:rPr>
            <a:t>Fisiología humana</a:t>
          </a:r>
          <a:endParaRPr lang="es-HN" sz="2400" dirty="0">
            <a:solidFill>
              <a:srgbClr val="003671"/>
            </a:solidFill>
          </a:endParaRPr>
        </a:p>
      </dgm:t>
    </dgm:pt>
    <dgm:pt modelId="{2A540856-1014-4728-AFB3-4EDC271E847B}" type="parTrans" cxnId="{8D07EC33-687D-46EA-809C-D33AC41BC391}">
      <dgm:prSet/>
      <dgm:spPr/>
      <dgm:t>
        <a:bodyPr/>
        <a:lstStyle/>
        <a:p>
          <a:endParaRPr lang="es-HN" sz="1200">
            <a:solidFill>
              <a:schemeClr val="bg1"/>
            </a:solidFill>
          </a:endParaRPr>
        </a:p>
      </dgm:t>
    </dgm:pt>
    <dgm:pt modelId="{DD873062-3804-4FA1-8A99-D392B23D261D}" type="sibTrans" cxnId="{8D07EC33-687D-46EA-809C-D33AC41BC391}">
      <dgm:prSet/>
      <dgm:spPr/>
      <dgm:t>
        <a:bodyPr/>
        <a:lstStyle/>
        <a:p>
          <a:endParaRPr lang="es-HN" sz="1200">
            <a:solidFill>
              <a:schemeClr val="bg1"/>
            </a:solidFill>
          </a:endParaRPr>
        </a:p>
      </dgm:t>
    </dgm:pt>
    <dgm:pt modelId="{64B57EAD-DC09-4045-ADFB-F0051E93580C}">
      <dgm:prSet phldrT="[Texto]" custT="1"/>
      <dgm:spPr/>
      <dgm:t>
        <a:bodyPr/>
        <a:lstStyle/>
        <a:p>
          <a:r>
            <a:rPr lang="es-HN" sz="2400" b="1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 </a:t>
          </a:r>
          <a:r>
            <a:rPr lang="es-HN" sz="2400" b="0" dirty="0">
              <a:solidFill>
                <a:srgbClr val="003671"/>
              </a:solidFill>
            </a:rPr>
            <a:t>Química Analítica</a:t>
          </a:r>
          <a:endParaRPr lang="es-HN" sz="2400" dirty="0">
            <a:solidFill>
              <a:srgbClr val="003671"/>
            </a:solidFill>
          </a:endParaRPr>
        </a:p>
      </dgm:t>
    </dgm:pt>
    <dgm:pt modelId="{A5764BA0-924D-4645-9054-88E7E6A3733B}" type="parTrans" cxnId="{4A287492-591B-4948-A33B-552CBE9EC777}">
      <dgm:prSet/>
      <dgm:spPr/>
      <dgm:t>
        <a:bodyPr/>
        <a:lstStyle/>
        <a:p>
          <a:endParaRPr lang="es-HN" sz="1200">
            <a:solidFill>
              <a:schemeClr val="bg1"/>
            </a:solidFill>
          </a:endParaRPr>
        </a:p>
      </dgm:t>
    </dgm:pt>
    <dgm:pt modelId="{00D33EE5-8DC9-4D78-8FA1-C30CE2007E57}" type="sibTrans" cxnId="{4A287492-591B-4948-A33B-552CBE9EC777}">
      <dgm:prSet/>
      <dgm:spPr/>
      <dgm:t>
        <a:bodyPr/>
        <a:lstStyle/>
        <a:p>
          <a:endParaRPr lang="es-HN" sz="1200">
            <a:solidFill>
              <a:schemeClr val="bg1"/>
            </a:solidFill>
          </a:endParaRPr>
        </a:p>
      </dgm:t>
    </dgm:pt>
    <dgm:pt modelId="{EF025CB0-708B-4E7B-8506-5BB18FE7AEBD}">
      <dgm:prSet phldrT="[Texto]" custT="1"/>
      <dgm:spPr/>
      <dgm:t>
        <a:bodyPr/>
        <a:lstStyle/>
        <a:p>
          <a:r>
            <a:rPr lang="es-HN" sz="2400" b="1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</a:t>
          </a:r>
          <a:r>
            <a:rPr lang="es-HN" sz="2400" b="0" dirty="0">
              <a:solidFill>
                <a:srgbClr val="003671"/>
              </a:solidFill>
            </a:rPr>
            <a:t>Farmacología</a:t>
          </a:r>
          <a:endParaRPr lang="es-HN" sz="2400" dirty="0">
            <a:solidFill>
              <a:srgbClr val="003671"/>
            </a:solidFill>
          </a:endParaRPr>
        </a:p>
      </dgm:t>
    </dgm:pt>
    <dgm:pt modelId="{C9B5AFB7-A7AF-4DD8-AE18-113367560935}" type="parTrans" cxnId="{55E4BE69-F2A8-42EA-A00A-0D6C68096DFE}">
      <dgm:prSet/>
      <dgm:spPr/>
      <dgm:t>
        <a:bodyPr/>
        <a:lstStyle/>
        <a:p>
          <a:endParaRPr lang="es-HN" sz="1200">
            <a:solidFill>
              <a:schemeClr val="bg1"/>
            </a:solidFill>
          </a:endParaRPr>
        </a:p>
      </dgm:t>
    </dgm:pt>
    <dgm:pt modelId="{E4980809-77E5-4EBE-B282-D856BF4CE5BB}" type="sibTrans" cxnId="{55E4BE69-F2A8-42EA-A00A-0D6C68096DFE}">
      <dgm:prSet/>
      <dgm:spPr/>
      <dgm:t>
        <a:bodyPr/>
        <a:lstStyle/>
        <a:p>
          <a:endParaRPr lang="es-HN" sz="1200">
            <a:solidFill>
              <a:schemeClr val="bg1"/>
            </a:solidFill>
          </a:endParaRPr>
        </a:p>
      </dgm:t>
    </dgm:pt>
    <dgm:pt modelId="{866BF1E9-E09A-48C5-92D3-4D8C512E1B88}">
      <dgm:prSet phldrT="[Texto]" custT="1"/>
      <dgm:spPr/>
      <dgm:t>
        <a:bodyPr/>
        <a:lstStyle/>
        <a:p>
          <a:r>
            <a:rPr lang="es-HN" sz="2400" b="1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 </a:t>
          </a:r>
          <a:r>
            <a:rPr lang="es-HN" sz="2400" b="0" dirty="0">
              <a:solidFill>
                <a:srgbClr val="003671"/>
              </a:solidFill>
            </a:rPr>
            <a:t>Toxicología</a:t>
          </a:r>
          <a:endParaRPr lang="es-HN" sz="2400" dirty="0">
            <a:solidFill>
              <a:srgbClr val="003671"/>
            </a:solidFill>
          </a:endParaRPr>
        </a:p>
      </dgm:t>
    </dgm:pt>
    <dgm:pt modelId="{EA8E563F-B94A-41D5-AD69-C51C1CC31F94}" type="parTrans" cxnId="{9DEDA268-47C5-4093-8EC8-1AD45A0C5F5C}">
      <dgm:prSet/>
      <dgm:spPr/>
      <dgm:t>
        <a:bodyPr/>
        <a:lstStyle/>
        <a:p>
          <a:endParaRPr lang="es-HN" sz="1200">
            <a:solidFill>
              <a:schemeClr val="bg1"/>
            </a:solidFill>
          </a:endParaRPr>
        </a:p>
      </dgm:t>
    </dgm:pt>
    <dgm:pt modelId="{1BED05A3-A007-4273-9910-CF90A0B223AB}" type="sibTrans" cxnId="{9DEDA268-47C5-4093-8EC8-1AD45A0C5F5C}">
      <dgm:prSet/>
      <dgm:spPr/>
      <dgm:t>
        <a:bodyPr/>
        <a:lstStyle/>
        <a:p>
          <a:endParaRPr lang="es-HN" sz="1200">
            <a:solidFill>
              <a:schemeClr val="bg1"/>
            </a:solidFill>
          </a:endParaRPr>
        </a:p>
      </dgm:t>
    </dgm:pt>
    <dgm:pt modelId="{73F4B1D6-DCD8-4030-B28D-FBDEEC3C1F0C}" type="pres">
      <dgm:prSet presAssocID="{9D3B8749-B811-4FB1-8741-E80DB567B4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3C3326-0921-4595-876D-84A684607054}" type="pres">
      <dgm:prSet presAssocID="{7F0DDA17-B74C-42A3-B293-19296ECA2B4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663EF9-20A3-4741-8DAF-2383B1A9F8F3}" type="pres">
      <dgm:prSet presAssocID="{27532560-0355-4418-B0DA-1958E445ACFA}" presName="spacer" presStyleCnt="0"/>
      <dgm:spPr/>
    </dgm:pt>
    <dgm:pt modelId="{E5330EAF-15EF-47B1-844C-211C347D5729}" type="pres">
      <dgm:prSet presAssocID="{FCFC89A4-9531-4E5A-87C5-2236F6301F5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E24AE9-3E50-4558-9BBA-8310834DBD82}" type="pres">
      <dgm:prSet presAssocID="{A228692E-7175-4689-8B14-C9A3A9B3DD4D}" presName="spacer" presStyleCnt="0"/>
      <dgm:spPr/>
    </dgm:pt>
    <dgm:pt modelId="{C0A1D67E-F256-4C6D-AF0F-ADFA38ED3CA2}" type="pres">
      <dgm:prSet presAssocID="{681C8524-260A-41BE-8AEC-36E4A660987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9D2121-898F-4467-847F-C3AAC43E6DB6}" type="pres">
      <dgm:prSet presAssocID="{DD873062-3804-4FA1-8A99-D392B23D261D}" presName="spacer" presStyleCnt="0"/>
      <dgm:spPr/>
    </dgm:pt>
    <dgm:pt modelId="{AB749863-14D7-4905-8463-623C77AAD5E8}" type="pres">
      <dgm:prSet presAssocID="{64B57EAD-DC09-4045-ADFB-F0051E93580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B0039A-7224-4C80-B1E1-DEEBDB3BD605}" type="pres">
      <dgm:prSet presAssocID="{00D33EE5-8DC9-4D78-8FA1-C30CE2007E57}" presName="spacer" presStyleCnt="0"/>
      <dgm:spPr/>
    </dgm:pt>
    <dgm:pt modelId="{97F5A764-BA05-4B7E-8104-EE4FA0AF4828}" type="pres">
      <dgm:prSet presAssocID="{EF025CB0-708B-4E7B-8506-5BB18FE7AEB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CC1FAD-AFCA-4074-827A-F173955614DB}" type="pres">
      <dgm:prSet presAssocID="{E4980809-77E5-4EBE-B282-D856BF4CE5BB}" presName="spacer" presStyleCnt="0"/>
      <dgm:spPr/>
    </dgm:pt>
    <dgm:pt modelId="{A94B9C99-DF31-433C-8E01-CAB9654A03BB}" type="pres">
      <dgm:prSet presAssocID="{866BF1E9-E09A-48C5-92D3-4D8C512E1B8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E4BE69-F2A8-42EA-A00A-0D6C68096DFE}" srcId="{9D3B8749-B811-4FB1-8741-E80DB567B419}" destId="{EF025CB0-708B-4E7B-8506-5BB18FE7AEBD}" srcOrd="4" destOrd="0" parTransId="{C9B5AFB7-A7AF-4DD8-AE18-113367560935}" sibTransId="{E4980809-77E5-4EBE-B282-D856BF4CE5BB}"/>
    <dgm:cxn modelId="{DD4E407B-C419-458A-B6D1-67101B761FC8}" type="presOf" srcId="{681C8524-260A-41BE-8AEC-36E4A6609874}" destId="{C0A1D67E-F256-4C6D-AF0F-ADFA38ED3CA2}" srcOrd="0" destOrd="0" presId="urn:microsoft.com/office/officeart/2005/8/layout/vList2"/>
    <dgm:cxn modelId="{BDD6E910-956D-414D-82D7-E8C6ED94E608}" type="presOf" srcId="{FCFC89A4-9531-4E5A-87C5-2236F6301F50}" destId="{E5330EAF-15EF-47B1-844C-211C347D5729}" srcOrd="0" destOrd="0" presId="urn:microsoft.com/office/officeart/2005/8/layout/vList2"/>
    <dgm:cxn modelId="{01A9F0AE-F239-4AAE-956E-EAD7391AAC51}" srcId="{9D3B8749-B811-4FB1-8741-E80DB567B419}" destId="{FCFC89A4-9531-4E5A-87C5-2236F6301F50}" srcOrd="1" destOrd="0" parTransId="{7B9B35D1-9A8C-4B53-8737-8E2E7F23528A}" sibTransId="{A228692E-7175-4689-8B14-C9A3A9B3DD4D}"/>
    <dgm:cxn modelId="{72D2A11D-440A-40E0-8159-344BC22D8938}" type="presOf" srcId="{EF025CB0-708B-4E7B-8506-5BB18FE7AEBD}" destId="{97F5A764-BA05-4B7E-8104-EE4FA0AF4828}" srcOrd="0" destOrd="0" presId="urn:microsoft.com/office/officeart/2005/8/layout/vList2"/>
    <dgm:cxn modelId="{8D07EC33-687D-46EA-809C-D33AC41BC391}" srcId="{9D3B8749-B811-4FB1-8741-E80DB567B419}" destId="{681C8524-260A-41BE-8AEC-36E4A6609874}" srcOrd="2" destOrd="0" parTransId="{2A540856-1014-4728-AFB3-4EDC271E847B}" sibTransId="{DD873062-3804-4FA1-8A99-D392B23D261D}"/>
    <dgm:cxn modelId="{76AF9000-7F91-41ED-9367-91FD68370FDA}" type="presOf" srcId="{9D3B8749-B811-4FB1-8741-E80DB567B419}" destId="{73F4B1D6-DCD8-4030-B28D-FBDEEC3C1F0C}" srcOrd="0" destOrd="0" presId="urn:microsoft.com/office/officeart/2005/8/layout/vList2"/>
    <dgm:cxn modelId="{9DEDA268-47C5-4093-8EC8-1AD45A0C5F5C}" srcId="{9D3B8749-B811-4FB1-8741-E80DB567B419}" destId="{866BF1E9-E09A-48C5-92D3-4D8C512E1B88}" srcOrd="5" destOrd="0" parTransId="{EA8E563F-B94A-41D5-AD69-C51C1CC31F94}" sibTransId="{1BED05A3-A007-4273-9910-CF90A0B223AB}"/>
    <dgm:cxn modelId="{3DBED7C3-DCF0-4784-900C-B2681A908A2B}" type="presOf" srcId="{64B57EAD-DC09-4045-ADFB-F0051E93580C}" destId="{AB749863-14D7-4905-8463-623C77AAD5E8}" srcOrd="0" destOrd="0" presId="urn:microsoft.com/office/officeart/2005/8/layout/vList2"/>
    <dgm:cxn modelId="{6BAECE33-56FF-4246-B371-4E736B3DA317}" srcId="{9D3B8749-B811-4FB1-8741-E80DB567B419}" destId="{7F0DDA17-B74C-42A3-B293-19296ECA2B42}" srcOrd="0" destOrd="0" parTransId="{2B75EE2A-FBED-4F5C-9F26-D847F1462A72}" sibTransId="{27532560-0355-4418-B0DA-1958E445ACFA}"/>
    <dgm:cxn modelId="{E9AD815D-7F07-4D5E-905E-31C3B13D79FB}" type="presOf" srcId="{7F0DDA17-B74C-42A3-B293-19296ECA2B42}" destId="{9F3C3326-0921-4595-876D-84A684607054}" srcOrd="0" destOrd="0" presId="urn:microsoft.com/office/officeart/2005/8/layout/vList2"/>
    <dgm:cxn modelId="{FDFD8F2F-2403-40ED-9BD5-B55750A11F1F}" type="presOf" srcId="{866BF1E9-E09A-48C5-92D3-4D8C512E1B88}" destId="{A94B9C99-DF31-433C-8E01-CAB9654A03BB}" srcOrd="0" destOrd="0" presId="urn:microsoft.com/office/officeart/2005/8/layout/vList2"/>
    <dgm:cxn modelId="{4A287492-591B-4948-A33B-552CBE9EC777}" srcId="{9D3B8749-B811-4FB1-8741-E80DB567B419}" destId="{64B57EAD-DC09-4045-ADFB-F0051E93580C}" srcOrd="3" destOrd="0" parTransId="{A5764BA0-924D-4645-9054-88E7E6A3733B}" sibTransId="{00D33EE5-8DC9-4D78-8FA1-C30CE2007E57}"/>
    <dgm:cxn modelId="{E3D3B6E9-5F8E-46ED-852A-E532DAD49123}" type="presParOf" srcId="{73F4B1D6-DCD8-4030-B28D-FBDEEC3C1F0C}" destId="{9F3C3326-0921-4595-876D-84A684607054}" srcOrd="0" destOrd="0" presId="urn:microsoft.com/office/officeart/2005/8/layout/vList2"/>
    <dgm:cxn modelId="{DB7908E7-A660-413E-9E95-EF6DFB125E72}" type="presParOf" srcId="{73F4B1D6-DCD8-4030-B28D-FBDEEC3C1F0C}" destId="{DA663EF9-20A3-4741-8DAF-2383B1A9F8F3}" srcOrd="1" destOrd="0" presId="urn:microsoft.com/office/officeart/2005/8/layout/vList2"/>
    <dgm:cxn modelId="{8EFDB0E7-FB83-42F6-B744-68E042756F2C}" type="presParOf" srcId="{73F4B1D6-DCD8-4030-B28D-FBDEEC3C1F0C}" destId="{E5330EAF-15EF-47B1-844C-211C347D5729}" srcOrd="2" destOrd="0" presId="urn:microsoft.com/office/officeart/2005/8/layout/vList2"/>
    <dgm:cxn modelId="{027121D1-8551-40A8-A343-663A475C5B1A}" type="presParOf" srcId="{73F4B1D6-DCD8-4030-B28D-FBDEEC3C1F0C}" destId="{0BE24AE9-3E50-4558-9BBA-8310834DBD82}" srcOrd="3" destOrd="0" presId="urn:microsoft.com/office/officeart/2005/8/layout/vList2"/>
    <dgm:cxn modelId="{B3C2AFA7-4C1F-4A72-BC75-8A508B73276B}" type="presParOf" srcId="{73F4B1D6-DCD8-4030-B28D-FBDEEC3C1F0C}" destId="{C0A1D67E-F256-4C6D-AF0F-ADFA38ED3CA2}" srcOrd="4" destOrd="0" presId="urn:microsoft.com/office/officeart/2005/8/layout/vList2"/>
    <dgm:cxn modelId="{F76F74FB-06DB-4CCF-86ED-1EC3A5178E5B}" type="presParOf" srcId="{73F4B1D6-DCD8-4030-B28D-FBDEEC3C1F0C}" destId="{579D2121-898F-4467-847F-C3AAC43E6DB6}" srcOrd="5" destOrd="0" presId="urn:microsoft.com/office/officeart/2005/8/layout/vList2"/>
    <dgm:cxn modelId="{E0EDF701-4DCC-41A5-92DB-B6AF758C69C8}" type="presParOf" srcId="{73F4B1D6-DCD8-4030-B28D-FBDEEC3C1F0C}" destId="{AB749863-14D7-4905-8463-623C77AAD5E8}" srcOrd="6" destOrd="0" presId="urn:microsoft.com/office/officeart/2005/8/layout/vList2"/>
    <dgm:cxn modelId="{6D8E3315-72EE-4FE9-AEF8-EC583AA9619D}" type="presParOf" srcId="{73F4B1D6-DCD8-4030-B28D-FBDEEC3C1F0C}" destId="{29B0039A-7224-4C80-B1E1-DEEBDB3BD605}" srcOrd="7" destOrd="0" presId="urn:microsoft.com/office/officeart/2005/8/layout/vList2"/>
    <dgm:cxn modelId="{01AA7D5B-542C-4729-8187-C209E373430E}" type="presParOf" srcId="{73F4B1D6-DCD8-4030-B28D-FBDEEC3C1F0C}" destId="{97F5A764-BA05-4B7E-8104-EE4FA0AF4828}" srcOrd="8" destOrd="0" presId="urn:microsoft.com/office/officeart/2005/8/layout/vList2"/>
    <dgm:cxn modelId="{94EAF465-8883-4AC4-9F50-55BF72365590}" type="presParOf" srcId="{73F4B1D6-DCD8-4030-B28D-FBDEEC3C1F0C}" destId="{54CC1FAD-AFCA-4074-827A-F173955614DB}" srcOrd="9" destOrd="0" presId="urn:microsoft.com/office/officeart/2005/8/layout/vList2"/>
    <dgm:cxn modelId="{51520E0B-1139-4FAB-8109-42EA5EC57E96}" type="presParOf" srcId="{73F4B1D6-DCD8-4030-B28D-FBDEEC3C1F0C}" destId="{A94B9C99-DF31-433C-8E01-CAB9654A03B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E7AA1-C114-436C-B20A-65ADBE958B0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HN"/>
        </a:p>
      </dgm:t>
    </dgm:pt>
    <dgm:pt modelId="{7C504A79-2765-45DE-9955-2AFF50CC1C21}">
      <dgm:prSet phldrT="[Texto]" custT="1"/>
      <dgm:spPr/>
      <dgm:t>
        <a:bodyPr/>
        <a:lstStyle/>
        <a:p>
          <a:r>
            <a:rPr lang="es-HN" sz="2400" b="1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VII </a:t>
          </a:r>
          <a:r>
            <a:rPr lang="es-HN" sz="2400" dirty="0">
              <a:solidFill>
                <a:srgbClr val="003671"/>
              </a:solidFill>
              <a:effectLst/>
            </a:rPr>
            <a:t>Salud Pública</a:t>
          </a:r>
          <a:endParaRPr lang="es-HN" sz="2400" dirty="0">
            <a:solidFill>
              <a:srgbClr val="003671"/>
            </a:solidFill>
          </a:endParaRPr>
        </a:p>
      </dgm:t>
    </dgm:pt>
    <dgm:pt modelId="{3BF5BA22-8F91-4CB4-A425-DA021DFA798C}" type="parTrans" cxnId="{577EE0E7-F37C-4A09-8370-226C099BC516}">
      <dgm:prSet/>
      <dgm:spPr/>
      <dgm:t>
        <a:bodyPr/>
        <a:lstStyle/>
        <a:p>
          <a:endParaRPr lang="es-HN" sz="2400"/>
        </a:p>
      </dgm:t>
    </dgm:pt>
    <dgm:pt modelId="{DA0B5E05-5ABC-45B9-9BAF-9E41A2744712}" type="sibTrans" cxnId="{577EE0E7-F37C-4A09-8370-226C099BC516}">
      <dgm:prSet/>
      <dgm:spPr/>
      <dgm:t>
        <a:bodyPr/>
        <a:lstStyle/>
        <a:p>
          <a:endParaRPr lang="es-HN" sz="2400"/>
        </a:p>
      </dgm:t>
    </dgm:pt>
    <dgm:pt modelId="{55726F68-CE2A-4E3A-9120-AA110D2704FA}">
      <dgm:prSet phldrT="[Texto]" custT="1"/>
      <dgm:spPr/>
      <dgm:t>
        <a:bodyPr/>
        <a:lstStyle/>
        <a:p>
          <a:r>
            <a:rPr lang="es-HN" sz="2400" b="1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VII </a:t>
          </a:r>
          <a:r>
            <a:rPr lang="es-HN" sz="2400" dirty="0">
              <a:solidFill>
                <a:srgbClr val="003671"/>
              </a:solidFill>
              <a:effectLst/>
            </a:rPr>
            <a:t>Epidemiología</a:t>
          </a:r>
          <a:endParaRPr lang="es-HN" sz="2400" dirty="0">
            <a:solidFill>
              <a:srgbClr val="003671"/>
            </a:solidFill>
          </a:endParaRPr>
        </a:p>
      </dgm:t>
    </dgm:pt>
    <dgm:pt modelId="{D8667B61-9B2B-4C12-ACC5-7064931318A3}" type="parTrans" cxnId="{4EF3EC56-5100-4555-ACC2-B481CC48E930}">
      <dgm:prSet/>
      <dgm:spPr/>
      <dgm:t>
        <a:bodyPr/>
        <a:lstStyle/>
        <a:p>
          <a:endParaRPr lang="es-HN" sz="2400"/>
        </a:p>
      </dgm:t>
    </dgm:pt>
    <dgm:pt modelId="{AB04683F-44FD-4260-AFAE-1057B7ABE46F}" type="sibTrans" cxnId="{4EF3EC56-5100-4555-ACC2-B481CC48E930}">
      <dgm:prSet/>
      <dgm:spPr/>
      <dgm:t>
        <a:bodyPr/>
        <a:lstStyle/>
        <a:p>
          <a:endParaRPr lang="es-HN" sz="2400"/>
        </a:p>
      </dgm:t>
    </dgm:pt>
    <dgm:pt modelId="{4875068E-7242-4BE6-B410-F4891396A400}">
      <dgm:prSet phldrT="[Texto]" custT="1"/>
      <dgm:spPr/>
      <dgm:t>
        <a:bodyPr/>
        <a:lstStyle/>
        <a:p>
          <a:r>
            <a:rPr lang="es-HN" sz="2400" b="1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IX </a:t>
          </a:r>
          <a:r>
            <a:rPr lang="es-HN" sz="2400" b="0" dirty="0">
              <a:solidFill>
                <a:srgbClr val="003671"/>
              </a:solidFill>
              <a:effectLst/>
            </a:rPr>
            <a:t>Ecología</a:t>
          </a:r>
          <a:endParaRPr lang="es-HN" sz="2400" dirty="0">
            <a:solidFill>
              <a:srgbClr val="003671"/>
            </a:solidFill>
          </a:endParaRPr>
        </a:p>
      </dgm:t>
    </dgm:pt>
    <dgm:pt modelId="{30737C03-0BFD-4C9A-9C7D-56EE9D44EDBC}" type="parTrans" cxnId="{3A0F7387-3DFC-4ECC-B10D-274178B8CA19}">
      <dgm:prSet/>
      <dgm:spPr/>
      <dgm:t>
        <a:bodyPr/>
        <a:lstStyle/>
        <a:p>
          <a:endParaRPr lang="es-HN" sz="2400"/>
        </a:p>
      </dgm:t>
    </dgm:pt>
    <dgm:pt modelId="{A508A419-0BA4-4576-B24A-78465E15ACB1}" type="sibTrans" cxnId="{3A0F7387-3DFC-4ECC-B10D-274178B8CA19}">
      <dgm:prSet/>
      <dgm:spPr/>
      <dgm:t>
        <a:bodyPr/>
        <a:lstStyle/>
        <a:p>
          <a:endParaRPr lang="es-HN" sz="2400"/>
        </a:p>
      </dgm:t>
    </dgm:pt>
    <dgm:pt modelId="{9C4CE242-CAFE-4ADF-9E45-2B6BD800E209}">
      <dgm:prSet phldrT="[Texto]" custT="1"/>
      <dgm:spPr/>
      <dgm:t>
        <a:bodyPr/>
        <a:lstStyle/>
        <a:p>
          <a:r>
            <a:rPr lang="es-HN" sz="2400" b="1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 </a:t>
          </a:r>
          <a:r>
            <a:rPr lang="es-HN" sz="2400" dirty="0">
              <a:solidFill>
                <a:srgbClr val="003671"/>
              </a:solidFill>
              <a:effectLst/>
            </a:rPr>
            <a:t>Salud Ambiental</a:t>
          </a:r>
          <a:endParaRPr lang="es-HN" sz="2400" dirty="0">
            <a:solidFill>
              <a:srgbClr val="003671"/>
            </a:solidFill>
          </a:endParaRPr>
        </a:p>
      </dgm:t>
    </dgm:pt>
    <dgm:pt modelId="{6DDE1958-9C2C-438B-87AA-0D900C7D363A}" type="parTrans" cxnId="{D98AE66A-2145-449C-AEED-98DEF04BA93A}">
      <dgm:prSet/>
      <dgm:spPr/>
      <dgm:t>
        <a:bodyPr/>
        <a:lstStyle/>
        <a:p>
          <a:endParaRPr lang="es-HN" sz="2400"/>
        </a:p>
      </dgm:t>
    </dgm:pt>
    <dgm:pt modelId="{404E7C1F-16F1-4A88-B882-76644C66DF9B}" type="sibTrans" cxnId="{D98AE66A-2145-449C-AEED-98DEF04BA93A}">
      <dgm:prSet/>
      <dgm:spPr/>
      <dgm:t>
        <a:bodyPr/>
        <a:lstStyle/>
        <a:p>
          <a:endParaRPr lang="es-HN" sz="2400"/>
        </a:p>
      </dgm:t>
    </dgm:pt>
    <dgm:pt modelId="{E6B2BC10-C080-4D96-B5A5-D8F752B99213}">
      <dgm:prSet phldrT="[Texto]" custT="1"/>
      <dgm:spPr/>
      <dgm:t>
        <a:bodyPr/>
        <a:lstStyle/>
        <a:p>
          <a:r>
            <a:rPr lang="es-HN" sz="2400" b="1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XI </a:t>
          </a:r>
          <a:r>
            <a:rPr lang="es-HN" sz="2400" dirty="0">
              <a:solidFill>
                <a:srgbClr val="003671"/>
              </a:solidFill>
              <a:effectLst/>
            </a:rPr>
            <a:t>Farmacovigilancia/Toxicovigilancia</a:t>
          </a:r>
          <a:endParaRPr lang="es-HN" sz="2400" dirty="0">
            <a:solidFill>
              <a:srgbClr val="003671"/>
            </a:solidFill>
          </a:endParaRPr>
        </a:p>
      </dgm:t>
    </dgm:pt>
    <dgm:pt modelId="{1BC21988-60B2-4298-9120-A15B4CC4A3EA}" type="parTrans" cxnId="{6DAE84BC-8DBF-4B40-B78F-25ED903E07B4}">
      <dgm:prSet/>
      <dgm:spPr/>
      <dgm:t>
        <a:bodyPr/>
        <a:lstStyle/>
        <a:p>
          <a:endParaRPr lang="es-HN" sz="2400"/>
        </a:p>
      </dgm:t>
    </dgm:pt>
    <dgm:pt modelId="{295EBFC3-1877-49B9-B470-F76FDF90C4DF}" type="sibTrans" cxnId="{6DAE84BC-8DBF-4B40-B78F-25ED903E07B4}">
      <dgm:prSet/>
      <dgm:spPr/>
      <dgm:t>
        <a:bodyPr/>
        <a:lstStyle/>
        <a:p>
          <a:endParaRPr lang="es-HN" sz="2400"/>
        </a:p>
      </dgm:t>
    </dgm:pt>
    <dgm:pt modelId="{A8F27464-1DF2-42E6-892D-B0812BF3267C}">
      <dgm:prSet phldrT="[Texto]" custT="1"/>
      <dgm:spPr/>
      <dgm:t>
        <a:bodyPr/>
        <a:lstStyle/>
        <a:p>
          <a:r>
            <a:rPr lang="es-HN" sz="2400" b="1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XII </a:t>
          </a:r>
          <a:r>
            <a:rPr lang="es-HN" sz="2400" dirty="0">
              <a:solidFill>
                <a:srgbClr val="003671"/>
              </a:solidFill>
              <a:effectLst/>
            </a:rPr>
            <a:t>Seminario Toxicología Forense</a:t>
          </a:r>
          <a:endParaRPr lang="es-HN" sz="2400" dirty="0">
            <a:solidFill>
              <a:srgbClr val="003671"/>
            </a:solidFill>
          </a:endParaRPr>
        </a:p>
      </dgm:t>
    </dgm:pt>
    <dgm:pt modelId="{EB90308C-1B52-42A4-9147-1F2FDFDBF2BC}" type="parTrans" cxnId="{3A1196D2-CADF-4B9F-B5D2-3B62BA27389C}">
      <dgm:prSet/>
      <dgm:spPr/>
      <dgm:t>
        <a:bodyPr/>
        <a:lstStyle/>
        <a:p>
          <a:endParaRPr lang="es-HN" sz="2400"/>
        </a:p>
      </dgm:t>
    </dgm:pt>
    <dgm:pt modelId="{9A74F461-3222-4607-95FB-A1AB1DAB7B65}" type="sibTrans" cxnId="{3A1196D2-CADF-4B9F-B5D2-3B62BA27389C}">
      <dgm:prSet/>
      <dgm:spPr/>
      <dgm:t>
        <a:bodyPr/>
        <a:lstStyle/>
        <a:p>
          <a:endParaRPr lang="es-HN" sz="2400"/>
        </a:p>
      </dgm:t>
    </dgm:pt>
    <dgm:pt modelId="{11384B38-DC2A-4A98-B09E-47DF62B55402}" type="pres">
      <dgm:prSet presAssocID="{B78E7AA1-C114-436C-B20A-65ADBE958B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4C7C86-E24F-405C-95E8-61C8B427DECD}" type="pres">
      <dgm:prSet presAssocID="{7C504A79-2765-45DE-9955-2AFF50CC1C2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A58A18-0170-4C64-B3AA-A95C2B6E55D2}" type="pres">
      <dgm:prSet presAssocID="{DA0B5E05-5ABC-45B9-9BAF-9E41A2744712}" presName="spacer" presStyleCnt="0"/>
      <dgm:spPr/>
    </dgm:pt>
    <dgm:pt modelId="{07A0DF3A-3836-4F13-B49D-1D6F5DA6A7A9}" type="pres">
      <dgm:prSet presAssocID="{55726F68-CE2A-4E3A-9120-AA110D2704F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A95D7-E2DD-47FA-8319-EFF0960D4828}" type="pres">
      <dgm:prSet presAssocID="{AB04683F-44FD-4260-AFAE-1057B7ABE46F}" presName="spacer" presStyleCnt="0"/>
      <dgm:spPr/>
    </dgm:pt>
    <dgm:pt modelId="{124D6D21-4C7C-44EC-BAA5-22C76C7161A2}" type="pres">
      <dgm:prSet presAssocID="{4875068E-7242-4BE6-B410-F4891396A40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F8836D-2D02-4909-B9E2-2377082F48E2}" type="pres">
      <dgm:prSet presAssocID="{A508A419-0BA4-4576-B24A-78465E15ACB1}" presName="spacer" presStyleCnt="0"/>
      <dgm:spPr/>
    </dgm:pt>
    <dgm:pt modelId="{7A72F175-10D9-4822-A4D2-7A849DD561ED}" type="pres">
      <dgm:prSet presAssocID="{9C4CE242-CAFE-4ADF-9E45-2B6BD800E20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487814-79A8-4098-AA2B-F11E5A47B991}" type="pres">
      <dgm:prSet presAssocID="{404E7C1F-16F1-4A88-B882-76644C66DF9B}" presName="spacer" presStyleCnt="0"/>
      <dgm:spPr/>
    </dgm:pt>
    <dgm:pt modelId="{9506A517-9FF4-4EDD-BE6C-E7B0B9920652}" type="pres">
      <dgm:prSet presAssocID="{E6B2BC10-C080-4D96-B5A5-D8F752B9921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F82A06-C765-4EE6-BC66-6B868C459E3C}" type="pres">
      <dgm:prSet presAssocID="{295EBFC3-1877-49B9-B470-F76FDF90C4DF}" presName="spacer" presStyleCnt="0"/>
      <dgm:spPr/>
    </dgm:pt>
    <dgm:pt modelId="{9A3FCB33-2E1E-4E73-A7A1-374D4A58C747}" type="pres">
      <dgm:prSet presAssocID="{A8F27464-1DF2-42E6-892D-B0812BF3267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F3EC56-5100-4555-ACC2-B481CC48E930}" srcId="{B78E7AA1-C114-436C-B20A-65ADBE958B08}" destId="{55726F68-CE2A-4E3A-9120-AA110D2704FA}" srcOrd="1" destOrd="0" parTransId="{D8667B61-9B2B-4C12-ACC5-7064931318A3}" sibTransId="{AB04683F-44FD-4260-AFAE-1057B7ABE46F}"/>
    <dgm:cxn modelId="{6DAE84BC-8DBF-4B40-B78F-25ED903E07B4}" srcId="{B78E7AA1-C114-436C-B20A-65ADBE958B08}" destId="{E6B2BC10-C080-4D96-B5A5-D8F752B99213}" srcOrd="4" destOrd="0" parTransId="{1BC21988-60B2-4298-9120-A15B4CC4A3EA}" sibTransId="{295EBFC3-1877-49B9-B470-F76FDF90C4DF}"/>
    <dgm:cxn modelId="{D98AE66A-2145-449C-AEED-98DEF04BA93A}" srcId="{B78E7AA1-C114-436C-B20A-65ADBE958B08}" destId="{9C4CE242-CAFE-4ADF-9E45-2B6BD800E209}" srcOrd="3" destOrd="0" parTransId="{6DDE1958-9C2C-438B-87AA-0D900C7D363A}" sibTransId="{404E7C1F-16F1-4A88-B882-76644C66DF9B}"/>
    <dgm:cxn modelId="{72C9BF9F-478C-43C1-94AD-F9FAAFD288CB}" type="presOf" srcId="{A8F27464-1DF2-42E6-892D-B0812BF3267C}" destId="{9A3FCB33-2E1E-4E73-A7A1-374D4A58C747}" srcOrd="0" destOrd="0" presId="urn:microsoft.com/office/officeart/2005/8/layout/vList2"/>
    <dgm:cxn modelId="{3A0F7387-3DFC-4ECC-B10D-274178B8CA19}" srcId="{B78E7AA1-C114-436C-B20A-65ADBE958B08}" destId="{4875068E-7242-4BE6-B410-F4891396A400}" srcOrd="2" destOrd="0" parTransId="{30737C03-0BFD-4C9A-9C7D-56EE9D44EDBC}" sibTransId="{A508A419-0BA4-4576-B24A-78465E15ACB1}"/>
    <dgm:cxn modelId="{F6752AB7-9922-4A59-BF71-5F7EBABE077D}" type="presOf" srcId="{55726F68-CE2A-4E3A-9120-AA110D2704FA}" destId="{07A0DF3A-3836-4F13-B49D-1D6F5DA6A7A9}" srcOrd="0" destOrd="0" presId="urn:microsoft.com/office/officeart/2005/8/layout/vList2"/>
    <dgm:cxn modelId="{65380B6C-35C7-48CF-9481-C9C8F4E9A247}" type="presOf" srcId="{4875068E-7242-4BE6-B410-F4891396A400}" destId="{124D6D21-4C7C-44EC-BAA5-22C76C7161A2}" srcOrd="0" destOrd="0" presId="urn:microsoft.com/office/officeart/2005/8/layout/vList2"/>
    <dgm:cxn modelId="{2D3EE1EE-E9A9-4A45-961A-358B37FEB796}" type="presOf" srcId="{E6B2BC10-C080-4D96-B5A5-D8F752B99213}" destId="{9506A517-9FF4-4EDD-BE6C-E7B0B9920652}" srcOrd="0" destOrd="0" presId="urn:microsoft.com/office/officeart/2005/8/layout/vList2"/>
    <dgm:cxn modelId="{577EE0E7-F37C-4A09-8370-226C099BC516}" srcId="{B78E7AA1-C114-436C-B20A-65ADBE958B08}" destId="{7C504A79-2765-45DE-9955-2AFF50CC1C21}" srcOrd="0" destOrd="0" parTransId="{3BF5BA22-8F91-4CB4-A425-DA021DFA798C}" sibTransId="{DA0B5E05-5ABC-45B9-9BAF-9E41A2744712}"/>
    <dgm:cxn modelId="{C684BA1F-EF1F-40AD-AA75-5C9674F2CEA8}" type="presOf" srcId="{7C504A79-2765-45DE-9955-2AFF50CC1C21}" destId="{404C7C86-E24F-405C-95E8-61C8B427DECD}" srcOrd="0" destOrd="0" presId="urn:microsoft.com/office/officeart/2005/8/layout/vList2"/>
    <dgm:cxn modelId="{3A1196D2-CADF-4B9F-B5D2-3B62BA27389C}" srcId="{B78E7AA1-C114-436C-B20A-65ADBE958B08}" destId="{A8F27464-1DF2-42E6-892D-B0812BF3267C}" srcOrd="5" destOrd="0" parTransId="{EB90308C-1B52-42A4-9147-1F2FDFDBF2BC}" sibTransId="{9A74F461-3222-4607-95FB-A1AB1DAB7B65}"/>
    <dgm:cxn modelId="{EE92DC49-EBA9-41CD-A538-5556854E65F1}" type="presOf" srcId="{B78E7AA1-C114-436C-B20A-65ADBE958B08}" destId="{11384B38-DC2A-4A98-B09E-47DF62B55402}" srcOrd="0" destOrd="0" presId="urn:microsoft.com/office/officeart/2005/8/layout/vList2"/>
    <dgm:cxn modelId="{84E9D1F0-8AC6-443F-BC45-5D1B11DEBEFD}" type="presOf" srcId="{9C4CE242-CAFE-4ADF-9E45-2B6BD800E209}" destId="{7A72F175-10D9-4822-A4D2-7A849DD561ED}" srcOrd="0" destOrd="0" presId="urn:microsoft.com/office/officeart/2005/8/layout/vList2"/>
    <dgm:cxn modelId="{48787F0C-2C31-4F3D-A8BA-CA6F8471F312}" type="presParOf" srcId="{11384B38-DC2A-4A98-B09E-47DF62B55402}" destId="{404C7C86-E24F-405C-95E8-61C8B427DECD}" srcOrd="0" destOrd="0" presId="urn:microsoft.com/office/officeart/2005/8/layout/vList2"/>
    <dgm:cxn modelId="{393076D9-CDEC-4F6A-8951-5B8DFBF37CE8}" type="presParOf" srcId="{11384B38-DC2A-4A98-B09E-47DF62B55402}" destId="{D0A58A18-0170-4C64-B3AA-A95C2B6E55D2}" srcOrd="1" destOrd="0" presId="urn:microsoft.com/office/officeart/2005/8/layout/vList2"/>
    <dgm:cxn modelId="{5C4113CA-02A6-4BFF-A583-59047D9BAA13}" type="presParOf" srcId="{11384B38-DC2A-4A98-B09E-47DF62B55402}" destId="{07A0DF3A-3836-4F13-B49D-1D6F5DA6A7A9}" srcOrd="2" destOrd="0" presId="urn:microsoft.com/office/officeart/2005/8/layout/vList2"/>
    <dgm:cxn modelId="{D63B2A3A-3020-42E5-A8ED-DF5F05B0C8B0}" type="presParOf" srcId="{11384B38-DC2A-4A98-B09E-47DF62B55402}" destId="{AF4A95D7-E2DD-47FA-8319-EFF0960D4828}" srcOrd="3" destOrd="0" presId="urn:microsoft.com/office/officeart/2005/8/layout/vList2"/>
    <dgm:cxn modelId="{C30AE403-37C9-4186-99C7-1D1C33C72DE4}" type="presParOf" srcId="{11384B38-DC2A-4A98-B09E-47DF62B55402}" destId="{124D6D21-4C7C-44EC-BAA5-22C76C7161A2}" srcOrd="4" destOrd="0" presId="urn:microsoft.com/office/officeart/2005/8/layout/vList2"/>
    <dgm:cxn modelId="{300DC7B4-7912-4F5F-BFEF-5B3B4ECA807E}" type="presParOf" srcId="{11384B38-DC2A-4A98-B09E-47DF62B55402}" destId="{B8F8836D-2D02-4909-B9E2-2377082F48E2}" srcOrd="5" destOrd="0" presId="urn:microsoft.com/office/officeart/2005/8/layout/vList2"/>
    <dgm:cxn modelId="{24021BF4-D713-42C6-B6FB-C83E733391E7}" type="presParOf" srcId="{11384B38-DC2A-4A98-B09E-47DF62B55402}" destId="{7A72F175-10D9-4822-A4D2-7A849DD561ED}" srcOrd="6" destOrd="0" presId="urn:microsoft.com/office/officeart/2005/8/layout/vList2"/>
    <dgm:cxn modelId="{9CBAFA9C-02A7-46D6-9A1F-31A0A4AF44F6}" type="presParOf" srcId="{11384B38-DC2A-4A98-B09E-47DF62B55402}" destId="{BE487814-79A8-4098-AA2B-F11E5A47B991}" srcOrd="7" destOrd="0" presId="urn:microsoft.com/office/officeart/2005/8/layout/vList2"/>
    <dgm:cxn modelId="{3E971938-8451-4142-A6A7-7785C147387C}" type="presParOf" srcId="{11384B38-DC2A-4A98-B09E-47DF62B55402}" destId="{9506A517-9FF4-4EDD-BE6C-E7B0B9920652}" srcOrd="8" destOrd="0" presId="urn:microsoft.com/office/officeart/2005/8/layout/vList2"/>
    <dgm:cxn modelId="{45623394-659E-424E-A048-213E7D89597B}" type="presParOf" srcId="{11384B38-DC2A-4A98-B09E-47DF62B55402}" destId="{9BF82A06-C765-4EE6-BC66-6B868C459E3C}" srcOrd="9" destOrd="0" presId="urn:microsoft.com/office/officeart/2005/8/layout/vList2"/>
    <dgm:cxn modelId="{7554F1A0-FF3E-46E3-A936-3AC9948E4803}" type="presParOf" srcId="{11384B38-DC2A-4A98-B09E-47DF62B55402}" destId="{9A3FCB33-2E1E-4E73-A7A1-374D4A58C74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8EE308-2EF6-4F60-983F-25B87E2517C5}" type="doc">
      <dgm:prSet loTypeId="urn:microsoft.com/office/officeart/2009/3/layout/StepUpProcess" loCatId="process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es-HN"/>
        </a:p>
      </dgm:t>
    </dgm:pt>
    <dgm:pt modelId="{A5C2DB67-E710-4802-B7EC-843EAD633B1C}">
      <dgm:prSet phldrT="[Texto]" custT="1"/>
      <dgm:spPr/>
      <dgm:t>
        <a:bodyPr/>
        <a:lstStyle/>
        <a:p>
          <a:pPr algn="l"/>
          <a:r>
            <a:rPr lang="es-HN" sz="1600" dirty="0">
              <a:solidFill>
                <a:srgbClr val="00367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Reconocer los mecanismos de acción tóxica de las sustancias químicas con mayor impacto sobre la salud humana y ambiental de su país, así como la gestión y comunicación de los riesgos asociados.</a:t>
          </a:r>
          <a:endParaRPr lang="es-HN" sz="1600" dirty="0">
            <a:solidFill>
              <a:srgbClr val="003671"/>
            </a:solidFill>
          </a:endParaRPr>
        </a:p>
      </dgm:t>
    </dgm:pt>
    <dgm:pt modelId="{39EEC2D7-3D9B-4895-86E3-FD98740C26D8}" type="parTrans" cxnId="{C7B5D829-2164-4468-95BC-68528C6C5279}">
      <dgm:prSet/>
      <dgm:spPr/>
      <dgm:t>
        <a:bodyPr/>
        <a:lstStyle/>
        <a:p>
          <a:pPr algn="just"/>
          <a:endParaRPr lang="es-HN" sz="2800">
            <a:solidFill>
              <a:srgbClr val="003671"/>
            </a:solidFill>
          </a:endParaRPr>
        </a:p>
      </dgm:t>
    </dgm:pt>
    <dgm:pt modelId="{496D1D15-CAB2-48E5-A2B7-C7EB3C18618F}" type="sibTrans" cxnId="{C7B5D829-2164-4468-95BC-68528C6C5279}">
      <dgm:prSet/>
      <dgm:spPr/>
      <dgm:t>
        <a:bodyPr/>
        <a:lstStyle/>
        <a:p>
          <a:pPr algn="just"/>
          <a:endParaRPr lang="es-HN" sz="2800">
            <a:solidFill>
              <a:srgbClr val="003671"/>
            </a:solidFill>
          </a:endParaRPr>
        </a:p>
      </dgm:t>
    </dgm:pt>
    <dgm:pt modelId="{AE78DE9B-5FC8-41CB-8DF7-D26643445059}">
      <dgm:prSet phldrT="[Texto]" custT="1"/>
      <dgm:spPr/>
      <dgm:t>
        <a:bodyPr/>
        <a:lstStyle/>
        <a:p>
          <a:pPr algn="l"/>
          <a:r>
            <a:rPr lang="es-HN" sz="1600" dirty="0">
              <a:solidFill>
                <a:srgbClr val="00367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la tecnología analítica que actualmente se aplica para identificar y cuantificar los analitos de interés toxicológico y sus metabolitos.</a:t>
          </a:r>
          <a:endParaRPr lang="es-HN" sz="1600" dirty="0">
            <a:solidFill>
              <a:srgbClr val="003671"/>
            </a:solidFill>
          </a:endParaRPr>
        </a:p>
      </dgm:t>
    </dgm:pt>
    <dgm:pt modelId="{AC7C234D-1582-420E-8D7D-99FF3E32C943}" type="parTrans" cxnId="{35D5E9AD-5810-4B2A-BF27-A1390C86F6DB}">
      <dgm:prSet/>
      <dgm:spPr/>
      <dgm:t>
        <a:bodyPr/>
        <a:lstStyle/>
        <a:p>
          <a:pPr algn="just"/>
          <a:endParaRPr lang="es-HN" sz="2800">
            <a:solidFill>
              <a:srgbClr val="003671"/>
            </a:solidFill>
          </a:endParaRPr>
        </a:p>
      </dgm:t>
    </dgm:pt>
    <dgm:pt modelId="{C11837CE-A08B-4668-81AD-8510A7341022}" type="sibTrans" cxnId="{35D5E9AD-5810-4B2A-BF27-A1390C86F6DB}">
      <dgm:prSet/>
      <dgm:spPr/>
      <dgm:t>
        <a:bodyPr/>
        <a:lstStyle/>
        <a:p>
          <a:pPr algn="just"/>
          <a:endParaRPr lang="es-HN" sz="2800">
            <a:solidFill>
              <a:srgbClr val="003671"/>
            </a:solidFill>
          </a:endParaRPr>
        </a:p>
      </dgm:t>
    </dgm:pt>
    <dgm:pt modelId="{0FD5EC4A-E338-46D3-AAD5-25AA81A7812B}">
      <dgm:prSet phldrT="[Texto]" custT="1"/>
      <dgm:spPr/>
      <dgm:t>
        <a:bodyPr/>
        <a:lstStyle/>
        <a:p>
          <a:pPr algn="l"/>
          <a:r>
            <a:rPr lang="es-HN" sz="1600" dirty="0">
              <a:solidFill>
                <a:srgbClr val="00367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Seleccionar los </a:t>
          </a:r>
          <a:r>
            <a:rPr lang="es-HN" sz="1600" dirty="0" smtClean="0">
              <a:solidFill>
                <a:srgbClr val="00367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métodos analíticos </a:t>
          </a:r>
          <a:r>
            <a:rPr lang="es-HN" sz="1600" dirty="0">
              <a:solidFill>
                <a:srgbClr val="00367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según los requerimientos de la investigación químico-toxicológica.</a:t>
          </a:r>
        </a:p>
      </dgm:t>
    </dgm:pt>
    <dgm:pt modelId="{3A28A7A9-87ED-4AA4-85A0-30DA0549F88C}" type="parTrans" cxnId="{E87E5E35-1BB2-4974-8572-C76707C27C4E}">
      <dgm:prSet/>
      <dgm:spPr/>
      <dgm:t>
        <a:bodyPr/>
        <a:lstStyle/>
        <a:p>
          <a:pPr algn="just"/>
          <a:endParaRPr lang="es-HN" sz="2800">
            <a:solidFill>
              <a:srgbClr val="003671"/>
            </a:solidFill>
          </a:endParaRPr>
        </a:p>
      </dgm:t>
    </dgm:pt>
    <dgm:pt modelId="{D08A8F64-0592-4EC8-A897-6220CC795CD6}" type="sibTrans" cxnId="{E87E5E35-1BB2-4974-8572-C76707C27C4E}">
      <dgm:prSet/>
      <dgm:spPr/>
      <dgm:t>
        <a:bodyPr/>
        <a:lstStyle/>
        <a:p>
          <a:pPr algn="just"/>
          <a:endParaRPr lang="es-HN" sz="2800">
            <a:solidFill>
              <a:srgbClr val="003671"/>
            </a:solidFill>
          </a:endParaRPr>
        </a:p>
      </dgm:t>
    </dgm:pt>
    <dgm:pt modelId="{9B15E2BB-AD32-4828-B6D8-F35E4D2B679A}">
      <dgm:prSet phldrT="[Texto]" custT="1"/>
      <dgm:spPr/>
      <dgm:t>
        <a:bodyPr/>
        <a:lstStyle/>
        <a:p>
          <a:pPr algn="l"/>
          <a:r>
            <a:rPr lang="es-ES" sz="1600" dirty="0" smtClean="0">
              <a:solidFill>
                <a:srgbClr val="00367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las evidencias científicas que sirvan de fundamento para el diseño y la reforma de programas, protocolos y políticas nacionales.</a:t>
          </a:r>
          <a:endParaRPr lang="es-HN" sz="1600" dirty="0">
            <a:solidFill>
              <a:srgbClr val="003671"/>
            </a:solidFill>
          </a:endParaRPr>
        </a:p>
      </dgm:t>
    </dgm:pt>
    <dgm:pt modelId="{DADF388F-7F5E-410E-BCD3-6B9FD135F899}" type="parTrans" cxnId="{AEA1B262-1D4A-4D26-AB43-D766145A4E2C}">
      <dgm:prSet/>
      <dgm:spPr/>
      <dgm:t>
        <a:bodyPr/>
        <a:lstStyle/>
        <a:p>
          <a:pPr algn="just"/>
          <a:endParaRPr lang="es-HN" sz="2800">
            <a:solidFill>
              <a:srgbClr val="003671"/>
            </a:solidFill>
          </a:endParaRPr>
        </a:p>
      </dgm:t>
    </dgm:pt>
    <dgm:pt modelId="{D3302FB6-7035-4708-98BC-762374AEFADE}" type="sibTrans" cxnId="{AEA1B262-1D4A-4D26-AB43-D766145A4E2C}">
      <dgm:prSet/>
      <dgm:spPr/>
      <dgm:t>
        <a:bodyPr/>
        <a:lstStyle/>
        <a:p>
          <a:pPr algn="just"/>
          <a:endParaRPr lang="es-HN" sz="2800">
            <a:solidFill>
              <a:srgbClr val="003671"/>
            </a:solidFill>
          </a:endParaRPr>
        </a:p>
      </dgm:t>
    </dgm:pt>
    <dgm:pt modelId="{9820810B-37FB-4896-8FDC-405FDE48BF79}" type="pres">
      <dgm:prSet presAssocID="{CC8EE308-2EF6-4F60-983F-25B87E2517C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9650C80-E2FB-4456-A761-9237C42C735D}" type="pres">
      <dgm:prSet presAssocID="{A5C2DB67-E710-4802-B7EC-843EAD633B1C}" presName="composite" presStyleCnt="0"/>
      <dgm:spPr/>
    </dgm:pt>
    <dgm:pt modelId="{C3DD02AB-5C08-4DC2-BF00-C61F93045F3B}" type="pres">
      <dgm:prSet presAssocID="{A5C2DB67-E710-4802-B7EC-843EAD633B1C}" presName="LShape" presStyleLbl="alignNode1" presStyleIdx="0" presStyleCnt="7"/>
      <dgm:spPr>
        <a:solidFill>
          <a:srgbClr val="003671"/>
        </a:solidFill>
        <a:ln>
          <a:solidFill>
            <a:srgbClr val="003671">
              <a:alpha val="90000"/>
            </a:srgbClr>
          </a:solidFill>
        </a:ln>
      </dgm:spPr>
    </dgm:pt>
    <dgm:pt modelId="{72401D3E-FCAD-4BBB-B723-A65EA8063888}" type="pres">
      <dgm:prSet presAssocID="{A5C2DB67-E710-4802-B7EC-843EAD633B1C}" presName="ParentText" presStyleLbl="revTx" presStyleIdx="0" presStyleCnt="4" custScaleX="117754" custLinFactNeighborX="9012" custLinFactNeighborY="-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031D0A-0AE5-46F5-ABE1-DEDBF3298650}" type="pres">
      <dgm:prSet presAssocID="{A5C2DB67-E710-4802-B7EC-843EAD633B1C}" presName="Triangle" presStyleLbl="alignNode1" presStyleIdx="1" presStyleCnt="7"/>
      <dgm:spPr/>
    </dgm:pt>
    <dgm:pt modelId="{FE7BB978-BFA8-4CDC-8DF1-2A79F9C84DA8}" type="pres">
      <dgm:prSet presAssocID="{496D1D15-CAB2-48E5-A2B7-C7EB3C18618F}" presName="sibTrans" presStyleCnt="0"/>
      <dgm:spPr/>
    </dgm:pt>
    <dgm:pt modelId="{2FD85197-9231-438A-B198-98E22B7EA3AC}" type="pres">
      <dgm:prSet presAssocID="{496D1D15-CAB2-48E5-A2B7-C7EB3C18618F}" presName="space" presStyleCnt="0"/>
      <dgm:spPr/>
    </dgm:pt>
    <dgm:pt modelId="{1180508B-FB72-4E2F-80E4-8EF51101BDDF}" type="pres">
      <dgm:prSet presAssocID="{AE78DE9B-5FC8-41CB-8DF7-D26643445059}" presName="composite" presStyleCnt="0"/>
      <dgm:spPr/>
    </dgm:pt>
    <dgm:pt modelId="{BCEA6A2B-238D-46D8-9F01-A0F84DB0C55C}" type="pres">
      <dgm:prSet presAssocID="{AE78DE9B-5FC8-41CB-8DF7-D26643445059}" presName="LShape" presStyleLbl="alignNode1" presStyleIdx="2" presStyleCnt="7"/>
      <dgm:spPr>
        <a:solidFill>
          <a:srgbClr val="003671"/>
        </a:solidFill>
      </dgm:spPr>
    </dgm:pt>
    <dgm:pt modelId="{553138B8-9F8C-4D7C-9E3D-FC893759FE1C}" type="pres">
      <dgm:prSet presAssocID="{AE78DE9B-5FC8-41CB-8DF7-D26643445059}" presName="ParentText" presStyleLbl="revTx" presStyleIdx="1" presStyleCnt="4" custScaleX="108349" custLinFactNeighborX="4731" custLinFactNeighborY="-3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AA6F6C-1E78-402A-8604-F35D6F6D3FDD}" type="pres">
      <dgm:prSet presAssocID="{AE78DE9B-5FC8-41CB-8DF7-D26643445059}" presName="Triangle" presStyleLbl="alignNode1" presStyleIdx="3" presStyleCnt="7"/>
      <dgm:spPr/>
    </dgm:pt>
    <dgm:pt modelId="{F5B03D1F-A213-4842-BB65-2EA8747F06A4}" type="pres">
      <dgm:prSet presAssocID="{C11837CE-A08B-4668-81AD-8510A7341022}" presName="sibTrans" presStyleCnt="0"/>
      <dgm:spPr/>
    </dgm:pt>
    <dgm:pt modelId="{6374917C-C795-44D8-BAD1-AC43B1ACD653}" type="pres">
      <dgm:prSet presAssocID="{C11837CE-A08B-4668-81AD-8510A7341022}" presName="space" presStyleCnt="0"/>
      <dgm:spPr/>
    </dgm:pt>
    <dgm:pt modelId="{58B90EF4-7319-4851-8A81-E9C2C3A350FA}" type="pres">
      <dgm:prSet presAssocID="{0FD5EC4A-E338-46D3-AAD5-25AA81A7812B}" presName="composite" presStyleCnt="0"/>
      <dgm:spPr/>
    </dgm:pt>
    <dgm:pt modelId="{1119A66F-F048-479B-9E2E-5370B34F81C2}" type="pres">
      <dgm:prSet presAssocID="{0FD5EC4A-E338-46D3-AAD5-25AA81A7812B}" presName="LShape" presStyleLbl="alignNode1" presStyleIdx="4" presStyleCnt="7"/>
      <dgm:spPr>
        <a:solidFill>
          <a:srgbClr val="003671"/>
        </a:solidFill>
      </dgm:spPr>
    </dgm:pt>
    <dgm:pt modelId="{6816366C-911D-482F-A92C-4E5B3DD90769}" type="pres">
      <dgm:prSet presAssocID="{0FD5EC4A-E338-46D3-AAD5-25AA81A7812B}" presName="ParentText" presStyleLbl="revTx" presStyleIdx="2" presStyleCnt="4" custScaleX="110763" custLinFactNeighborX="6825" custLinFactNeighborY="6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0DE818-DFA3-4EBB-B46E-6DB03398390C}" type="pres">
      <dgm:prSet presAssocID="{0FD5EC4A-E338-46D3-AAD5-25AA81A7812B}" presName="Triangle" presStyleLbl="alignNode1" presStyleIdx="5" presStyleCnt="7"/>
      <dgm:spPr/>
    </dgm:pt>
    <dgm:pt modelId="{80EA28F2-1402-4FF8-A731-4D25646801F5}" type="pres">
      <dgm:prSet presAssocID="{D08A8F64-0592-4EC8-A897-6220CC795CD6}" presName="sibTrans" presStyleCnt="0"/>
      <dgm:spPr/>
    </dgm:pt>
    <dgm:pt modelId="{481AD28B-2509-45E0-BF88-5BCECE20B4D1}" type="pres">
      <dgm:prSet presAssocID="{D08A8F64-0592-4EC8-A897-6220CC795CD6}" presName="space" presStyleCnt="0"/>
      <dgm:spPr/>
    </dgm:pt>
    <dgm:pt modelId="{7639709C-11E1-4854-84E2-57C19B08C884}" type="pres">
      <dgm:prSet presAssocID="{9B15E2BB-AD32-4828-B6D8-F35E4D2B679A}" presName="composite" presStyleCnt="0"/>
      <dgm:spPr/>
    </dgm:pt>
    <dgm:pt modelId="{1CAFA9C3-7975-4874-93D2-0030B0B5FCC2}" type="pres">
      <dgm:prSet presAssocID="{9B15E2BB-AD32-4828-B6D8-F35E4D2B679A}" presName="LShape" presStyleLbl="alignNode1" presStyleIdx="6" presStyleCnt="7"/>
      <dgm:spPr>
        <a:solidFill>
          <a:srgbClr val="003671"/>
        </a:solidFill>
      </dgm:spPr>
    </dgm:pt>
    <dgm:pt modelId="{C7E00C6A-9C34-4DA1-84E4-FBC373784EFF}" type="pres">
      <dgm:prSet presAssocID="{9B15E2BB-AD32-4828-B6D8-F35E4D2B679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D5E9AD-5810-4B2A-BF27-A1390C86F6DB}" srcId="{CC8EE308-2EF6-4F60-983F-25B87E2517C5}" destId="{AE78DE9B-5FC8-41CB-8DF7-D26643445059}" srcOrd="1" destOrd="0" parTransId="{AC7C234D-1582-420E-8D7D-99FF3E32C943}" sibTransId="{C11837CE-A08B-4668-81AD-8510A7341022}"/>
    <dgm:cxn modelId="{E477589B-2DFF-4CFD-89A5-754D8469FB0A}" type="presOf" srcId="{AE78DE9B-5FC8-41CB-8DF7-D26643445059}" destId="{553138B8-9F8C-4D7C-9E3D-FC893759FE1C}" srcOrd="0" destOrd="0" presId="urn:microsoft.com/office/officeart/2009/3/layout/StepUpProcess"/>
    <dgm:cxn modelId="{1712CABE-36AF-4B4E-87D1-9432FC2929AA}" type="presOf" srcId="{A5C2DB67-E710-4802-B7EC-843EAD633B1C}" destId="{72401D3E-FCAD-4BBB-B723-A65EA8063888}" srcOrd="0" destOrd="0" presId="urn:microsoft.com/office/officeart/2009/3/layout/StepUpProcess"/>
    <dgm:cxn modelId="{E87E5E35-1BB2-4974-8572-C76707C27C4E}" srcId="{CC8EE308-2EF6-4F60-983F-25B87E2517C5}" destId="{0FD5EC4A-E338-46D3-AAD5-25AA81A7812B}" srcOrd="2" destOrd="0" parTransId="{3A28A7A9-87ED-4AA4-85A0-30DA0549F88C}" sibTransId="{D08A8F64-0592-4EC8-A897-6220CC795CD6}"/>
    <dgm:cxn modelId="{2998109E-ACEB-4A28-9042-D1583A1AB49F}" type="presOf" srcId="{0FD5EC4A-E338-46D3-AAD5-25AA81A7812B}" destId="{6816366C-911D-482F-A92C-4E5B3DD90769}" srcOrd="0" destOrd="0" presId="urn:microsoft.com/office/officeart/2009/3/layout/StepUpProcess"/>
    <dgm:cxn modelId="{AEA1B262-1D4A-4D26-AB43-D766145A4E2C}" srcId="{CC8EE308-2EF6-4F60-983F-25B87E2517C5}" destId="{9B15E2BB-AD32-4828-B6D8-F35E4D2B679A}" srcOrd="3" destOrd="0" parTransId="{DADF388F-7F5E-410E-BCD3-6B9FD135F899}" sibTransId="{D3302FB6-7035-4708-98BC-762374AEFADE}"/>
    <dgm:cxn modelId="{2D5BE3B1-8048-493A-829F-D217AACA1B39}" type="presOf" srcId="{9B15E2BB-AD32-4828-B6D8-F35E4D2B679A}" destId="{C7E00C6A-9C34-4DA1-84E4-FBC373784EFF}" srcOrd="0" destOrd="0" presId="urn:microsoft.com/office/officeart/2009/3/layout/StepUpProcess"/>
    <dgm:cxn modelId="{C7B5D829-2164-4468-95BC-68528C6C5279}" srcId="{CC8EE308-2EF6-4F60-983F-25B87E2517C5}" destId="{A5C2DB67-E710-4802-B7EC-843EAD633B1C}" srcOrd="0" destOrd="0" parTransId="{39EEC2D7-3D9B-4895-86E3-FD98740C26D8}" sibTransId="{496D1D15-CAB2-48E5-A2B7-C7EB3C18618F}"/>
    <dgm:cxn modelId="{7DC14FA7-5045-4574-8B10-5C8372D9FCAE}" type="presOf" srcId="{CC8EE308-2EF6-4F60-983F-25B87E2517C5}" destId="{9820810B-37FB-4896-8FDC-405FDE48BF79}" srcOrd="0" destOrd="0" presId="urn:microsoft.com/office/officeart/2009/3/layout/StepUpProcess"/>
    <dgm:cxn modelId="{5035DFFD-E2E9-4CB1-B524-FC2BAEC153B4}" type="presParOf" srcId="{9820810B-37FB-4896-8FDC-405FDE48BF79}" destId="{B9650C80-E2FB-4456-A761-9237C42C735D}" srcOrd="0" destOrd="0" presId="urn:microsoft.com/office/officeart/2009/3/layout/StepUpProcess"/>
    <dgm:cxn modelId="{476801B8-D328-43EF-BE2F-EEBE0291A7C1}" type="presParOf" srcId="{B9650C80-E2FB-4456-A761-9237C42C735D}" destId="{C3DD02AB-5C08-4DC2-BF00-C61F93045F3B}" srcOrd="0" destOrd="0" presId="urn:microsoft.com/office/officeart/2009/3/layout/StepUpProcess"/>
    <dgm:cxn modelId="{D1759E01-4042-4497-A679-6F9C10A20095}" type="presParOf" srcId="{B9650C80-E2FB-4456-A761-9237C42C735D}" destId="{72401D3E-FCAD-4BBB-B723-A65EA8063888}" srcOrd="1" destOrd="0" presId="urn:microsoft.com/office/officeart/2009/3/layout/StepUpProcess"/>
    <dgm:cxn modelId="{678449E0-2991-47B9-AEFD-83C6427C0A6B}" type="presParOf" srcId="{B9650C80-E2FB-4456-A761-9237C42C735D}" destId="{19031D0A-0AE5-46F5-ABE1-DEDBF3298650}" srcOrd="2" destOrd="0" presId="urn:microsoft.com/office/officeart/2009/3/layout/StepUpProcess"/>
    <dgm:cxn modelId="{10CD2F77-850C-45F0-93B4-B3F7CE818E07}" type="presParOf" srcId="{9820810B-37FB-4896-8FDC-405FDE48BF79}" destId="{FE7BB978-BFA8-4CDC-8DF1-2A79F9C84DA8}" srcOrd="1" destOrd="0" presId="urn:microsoft.com/office/officeart/2009/3/layout/StepUpProcess"/>
    <dgm:cxn modelId="{EB86AE4F-970E-466E-900A-007E9C717A8D}" type="presParOf" srcId="{FE7BB978-BFA8-4CDC-8DF1-2A79F9C84DA8}" destId="{2FD85197-9231-438A-B198-98E22B7EA3AC}" srcOrd="0" destOrd="0" presId="urn:microsoft.com/office/officeart/2009/3/layout/StepUpProcess"/>
    <dgm:cxn modelId="{739F6897-2D6F-4A0B-BE48-560389CC5B58}" type="presParOf" srcId="{9820810B-37FB-4896-8FDC-405FDE48BF79}" destId="{1180508B-FB72-4E2F-80E4-8EF51101BDDF}" srcOrd="2" destOrd="0" presId="urn:microsoft.com/office/officeart/2009/3/layout/StepUpProcess"/>
    <dgm:cxn modelId="{A725C604-16A8-440A-BA4C-61086AAF5863}" type="presParOf" srcId="{1180508B-FB72-4E2F-80E4-8EF51101BDDF}" destId="{BCEA6A2B-238D-46D8-9F01-A0F84DB0C55C}" srcOrd="0" destOrd="0" presId="urn:microsoft.com/office/officeart/2009/3/layout/StepUpProcess"/>
    <dgm:cxn modelId="{8BCE2392-0402-4226-9844-6EF2B90E9DFA}" type="presParOf" srcId="{1180508B-FB72-4E2F-80E4-8EF51101BDDF}" destId="{553138B8-9F8C-4D7C-9E3D-FC893759FE1C}" srcOrd="1" destOrd="0" presId="urn:microsoft.com/office/officeart/2009/3/layout/StepUpProcess"/>
    <dgm:cxn modelId="{7E41C18F-0EA8-4937-9B00-490D71143906}" type="presParOf" srcId="{1180508B-FB72-4E2F-80E4-8EF51101BDDF}" destId="{A4AA6F6C-1E78-402A-8604-F35D6F6D3FDD}" srcOrd="2" destOrd="0" presId="urn:microsoft.com/office/officeart/2009/3/layout/StepUpProcess"/>
    <dgm:cxn modelId="{25BFFCC0-D5DE-48D1-9773-58FC75E9E0C7}" type="presParOf" srcId="{9820810B-37FB-4896-8FDC-405FDE48BF79}" destId="{F5B03D1F-A213-4842-BB65-2EA8747F06A4}" srcOrd="3" destOrd="0" presId="urn:microsoft.com/office/officeart/2009/3/layout/StepUpProcess"/>
    <dgm:cxn modelId="{927DCA43-79B0-4375-AA1E-13438B06F71F}" type="presParOf" srcId="{F5B03D1F-A213-4842-BB65-2EA8747F06A4}" destId="{6374917C-C795-44D8-BAD1-AC43B1ACD653}" srcOrd="0" destOrd="0" presId="urn:microsoft.com/office/officeart/2009/3/layout/StepUpProcess"/>
    <dgm:cxn modelId="{D7C20265-1CBF-49BD-AD2F-5110FBBBF79F}" type="presParOf" srcId="{9820810B-37FB-4896-8FDC-405FDE48BF79}" destId="{58B90EF4-7319-4851-8A81-E9C2C3A350FA}" srcOrd="4" destOrd="0" presId="urn:microsoft.com/office/officeart/2009/3/layout/StepUpProcess"/>
    <dgm:cxn modelId="{FB1E202D-BEAF-4A31-8BD3-84A011DCF4A9}" type="presParOf" srcId="{58B90EF4-7319-4851-8A81-E9C2C3A350FA}" destId="{1119A66F-F048-479B-9E2E-5370B34F81C2}" srcOrd="0" destOrd="0" presId="urn:microsoft.com/office/officeart/2009/3/layout/StepUpProcess"/>
    <dgm:cxn modelId="{BE7C4B08-FB3A-47C4-8D7E-9D209ED1D3CC}" type="presParOf" srcId="{58B90EF4-7319-4851-8A81-E9C2C3A350FA}" destId="{6816366C-911D-482F-A92C-4E5B3DD90769}" srcOrd="1" destOrd="0" presId="urn:microsoft.com/office/officeart/2009/3/layout/StepUpProcess"/>
    <dgm:cxn modelId="{EED6F33C-0B34-42E5-8F52-C5766CD4F930}" type="presParOf" srcId="{58B90EF4-7319-4851-8A81-E9C2C3A350FA}" destId="{FE0DE818-DFA3-4EBB-B46E-6DB03398390C}" srcOrd="2" destOrd="0" presId="urn:microsoft.com/office/officeart/2009/3/layout/StepUpProcess"/>
    <dgm:cxn modelId="{A66278FC-F56B-467A-8325-EDB81259B0FB}" type="presParOf" srcId="{9820810B-37FB-4896-8FDC-405FDE48BF79}" destId="{80EA28F2-1402-4FF8-A731-4D25646801F5}" srcOrd="5" destOrd="0" presId="urn:microsoft.com/office/officeart/2009/3/layout/StepUpProcess"/>
    <dgm:cxn modelId="{6379E0F7-D5D4-4B3D-979A-93DFC608A80C}" type="presParOf" srcId="{80EA28F2-1402-4FF8-A731-4D25646801F5}" destId="{481AD28B-2509-45E0-BF88-5BCECE20B4D1}" srcOrd="0" destOrd="0" presId="urn:microsoft.com/office/officeart/2009/3/layout/StepUpProcess"/>
    <dgm:cxn modelId="{D7B9383A-1A7E-48B5-B919-B60243F90ABB}" type="presParOf" srcId="{9820810B-37FB-4896-8FDC-405FDE48BF79}" destId="{7639709C-11E1-4854-84E2-57C19B08C884}" srcOrd="6" destOrd="0" presId="urn:microsoft.com/office/officeart/2009/3/layout/StepUpProcess"/>
    <dgm:cxn modelId="{73F69F73-AF56-400D-B1DD-26E70328B490}" type="presParOf" srcId="{7639709C-11E1-4854-84E2-57C19B08C884}" destId="{1CAFA9C3-7975-4874-93D2-0030B0B5FCC2}" srcOrd="0" destOrd="0" presId="urn:microsoft.com/office/officeart/2009/3/layout/StepUpProcess"/>
    <dgm:cxn modelId="{E8842F82-E58B-4016-BFCF-13587E2432CE}" type="presParOf" srcId="{7639709C-11E1-4854-84E2-57C19B08C884}" destId="{C7E00C6A-9C34-4DA1-84E4-FBC373784EFF}" srcOrd="1" destOrd="0" presId="urn:microsoft.com/office/officeart/2009/3/layout/StepUpProcess"/>
  </dgm:cxnLst>
  <dgm:bg>
    <a:effectLst>
      <a:outerShdw blurRad="76200" dist="12700" dir="8100000" sy="-23000" kx="800400" algn="br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C3326-0921-4595-876D-84A684607054}">
      <dsp:nvSpPr>
        <dsp:cNvPr id="0" name=""/>
        <dsp:cNvSpPr/>
      </dsp:nvSpPr>
      <dsp:spPr>
        <a:xfrm>
          <a:off x="0" y="61518"/>
          <a:ext cx="3408635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b="1" kern="1200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</a:t>
          </a:r>
          <a:r>
            <a:rPr lang="es-HN" sz="2400" b="0" kern="1200" dirty="0">
              <a:solidFill>
                <a:srgbClr val="003671"/>
              </a:solidFill>
            </a:rPr>
            <a:t>Química Orgánica</a:t>
          </a:r>
          <a:endParaRPr lang="es-HN" sz="2400" kern="1200" dirty="0">
            <a:solidFill>
              <a:srgbClr val="003671"/>
            </a:solidFill>
          </a:endParaRPr>
        </a:p>
      </dsp:txBody>
      <dsp:txXfrm>
        <a:off x="36553" y="98071"/>
        <a:ext cx="3335529" cy="675694"/>
      </dsp:txXfrm>
    </dsp:sp>
    <dsp:sp modelId="{E5330EAF-15EF-47B1-844C-211C347D5729}">
      <dsp:nvSpPr>
        <dsp:cNvPr id="0" name=""/>
        <dsp:cNvSpPr/>
      </dsp:nvSpPr>
      <dsp:spPr>
        <a:xfrm>
          <a:off x="0" y="925518"/>
          <a:ext cx="3408635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b="1" kern="1200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 </a:t>
          </a:r>
          <a:r>
            <a:rPr lang="es-HN" sz="2400" b="0" kern="1200" dirty="0">
              <a:solidFill>
                <a:srgbClr val="003671"/>
              </a:solidFill>
            </a:rPr>
            <a:t>Bioquímica Básica</a:t>
          </a:r>
          <a:endParaRPr lang="es-HN" sz="2400" kern="1200" dirty="0">
            <a:solidFill>
              <a:srgbClr val="003671"/>
            </a:solidFill>
          </a:endParaRPr>
        </a:p>
      </dsp:txBody>
      <dsp:txXfrm>
        <a:off x="36553" y="962071"/>
        <a:ext cx="3335529" cy="675694"/>
      </dsp:txXfrm>
    </dsp:sp>
    <dsp:sp modelId="{C0A1D67E-F256-4C6D-AF0F-ADFA38ED3CA2}">
      <dsp:nvSpPr>
        <dsp:cNvPr id="0" name=""/>
        <dsp:cNvSpPr/>
      </dsp:nvSpPr>
      <dsp:spPr>
        <a:xfrm>
          <a:off x="0" y="1789518"/>
          <a:ext cx="3408635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b="1" kern="1200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III </a:t>
          </a:r>
          <a:r>
            <a:rPr lang="es-HN" sz="2400" b="0" kern="1200" dirty="0">
              <a:solidFill>
                <a:srgbClr val="003671"/>
              </a:solidFill>
              <a:effectLst/>
            </a:rPr>
            <a:t>Fisiología humana</a:t>
          </a:r>
          <a:endParaRPr lang="es-HN" sz="2400" kern="1200" dirty="0">
            <a:solidFill>
              <a:srgbClr val="003671"/>
            </a:solidFill>
          </a:endParaRPr>
        </a:p>
      </dsp:txBody>
      <dsp:txXfrm>
        <a:off x="36553" y="1826071"/>
        <a:ext cx="3335529" cy="675694"/>
      </dsp:txXfrm>
    </dsp:sp>
    <dsp:sp modelId="{AB749863-14D7-4905-8463-623C77AAD5E8}">
      <dsp:nvSpPr>
        <dsp:cNvPr id="0" name=""/>
        <dsp:cNvSpPr/>
      </dsp:nvSpPr>
      <dsp:spPr>
        <a:xfrm>
          <a:off x="0" y="2653518"/>
          <a:ext cx="3408635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b="1" kern="1200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 </a:t>
          </a:r>
          <a:r>
            <a:rPr lang="es-HN" sz="2400" b="0" kern="1200" dirty="0">
              <a:solidFill>
                <a:srgbClr val="003671"/>
              </a:solidFill>
            </a:rPr>
            <a:t>Química Analítica</a:t>
          </a:r>
          <a:endParaRPr lang="es-HN" sz="2400" kern="1200" dirty="0">
            <a:solidFill>
              <a:srgbClr val="003671"/>
            </a:solidFill>
          </a:endParaRPr>
        </a:p>
      </dsp:txBody>
      <dsp:txXfrm>
        <a:off x="36553" y="2690071"/>
        <a:ext cx="3335529" cy="675694"/>
      </dsp:txXfrm>
    </dsp:sp>
    <dsp:sp modelId="{97F5A764-BA05-4B7E-8104-EE4FA0AF4828}">
      <dsp:nvSpPr>
        <dsp:cNvPr id="0" name=""/>
        <dsp:cNvSpPr/>
      </dsp:nvSpPr>
      <dsp:spPr>
        <a:xfrm>
          <a:off x="0" y="3517519"/>
          <a:ext cx="3408635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b="1" kern="1200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</a:t>
          </a:r>
          <a:r>
            <a:rPr lang="es-HN" sz="2400" b="0" kern="1200" dirty="0">
              <a:solidFill>
                <a:srgbClr val="003671"/>
              </a:solidFill>
            </a:rPr>
            <a:t>Farmacología</a:t>
          </a:r>
          <a:endParaRPr lang="es-HN" sz="2400" kern="1200" dirty="0">
            <a:solidFill>
              <a:srgbClr val="003671"/>
            </a:solidFill>
          </a:endParaRPr>
        </a:p>
      </dsp:txBody>
      <dsp:txXfrm>
        <a:off x="36553" y="3554072"/>
        <a:ext cx="3335529" cy="675694"/>
      </dsp:txXfrm>
    </dsp:sp>
    <dsp:sp modelId="{A94B9C99-DF31-433C-8E01-CAB9654A03BB}">
      <dsp:nvSpPr>
        <dsp:cNvPr id="0" name=""/>
        <dsp:cNvSpPr/>
      </dsp:nvSpPr>
      <dsp:spPr>
        <a:xfrm>
          <a:off x="0" y="4381519"/>
          <a:ext cx="3408635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b="1" kern="1200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 </a:t>
          </a:r>
          <a:r>
            <a:rPr lang="es-HN" sz="2400" b="0" kern="1200" dirty="0">
              <a:solidFill>
                <a:srgbClr val="003671"/>
              </a:solidFill>
            </a:rPr>
            <a:t>Toxicología</a:t>
          </a:r>
          <a:endParaRPr lang="es-HN" sz="2400" kern="1200" dirty="0">
            <a:solidFill>
              <a:srgbClr val="003671"/>
            </a:solidFill>
          </a:endParaRPr>
        </a:p>
      </dsp:txBody>
      <dsp:txXfrm>
        <a:off x="36553" y="4418072"/>
        <a:ext cx="3335529" cy="67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C7C86-E24F-405C-95E8-61C8B427DECD}">
      <dsp:nvSpPr>
        <dsp:cNvPr id="0" name=""/>
        <dsp:cNvSpPr/>
      </dsp:nvSpPr>
      <dsp:spPr>
        <a:xfrm>
          <a:off x="0" y="44025"/>
          <a:ext cx="5039659" cy="730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b="1" kern="1200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VII </a:t>
          </a:r>
          <a:r>
            <a:rPr lang="es-HN" sz="2400" kern="1200" dirty="0">
              <a:solidFill>
                <a:srgbClr val="003671"/>
              </a:solidFill>
              <a:effectLst/>
            </a:rPr>
            <a:t>Salud Pública</a:t>
          </a:r>
          <a:endParaRPr lang="es-HN" sz="2400" kern="1200" dirty="0">
            <a:solidFill>
              <a:srgbClr val="003671"/>
            </a:solidFill>
          </a:endParaRPr>
        </a:p>
      </dsp:txBody>
      <dsp:txXfrm>
        <a:off x="35640" y="79665"/>
        <a:ext cx="4968379" cy="658800"/>
      </dsp:txXfrm>
    </dsp:sp>
    <dsp:sp modelId="{07A0DF3A-3836-4F13-B49D-1D6F5DA6A7A9}">
      <dsp:nvSpPr>
        <dsp:cNvPr id="0" name=""/>
        <dsp:cNvSpPr/>
      </dsp:nvSpPr>
      <dsp:spPr>
        <a:xfrm>
          <a:off x="0" y="886425"/>
          <a:ext cx="5039659" cy="730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b="1" kern="1200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VII </a:t>
          </a:r>
          <a:r>
            <a:rPr lang="es-HN" sz="2400" kern="1200" dirty="0">
              <a:solidFill>
                <a:srgbClr val="003671"/>
              </a:solidFill>
              <a:effectLst/>
            </a:rPr>
            <a:t>Epidemiología</a:t>
          </a:r>
          <a:endParaRPr lang="es-HN" sz="2400" kern="1200" dirty="0">
            <a:solidFill>
              <a:srgbClr val="003671"/>
            </a:solidFill>
          </a:endParaRPr>
        </a:p>
      </dsp:txBody>
      <dsp:txXfrm>
        <a:off x="35640" y="922065"/>
        <a:ext cx="4968379" cy="658800"/>
      </dsp:txXfrm>
    </dsp:sp>
    <dsp:sp modelId="{124D6D21-4C7C-44EC-BAA5-22C76C7161A2}">
      <dsp:nvSpPr>
        <dsp:cNvPr id="0" name=""/>
        <dsp:cNvSpPr/>
      </dsp:nvSpPr>
      <dsp:spPr>
        <a:xfrm>
          <a:off x="0" y="1728825"/>
          <a:ext cx="5039659" cy="730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b="1" kern="1200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IX </a:t>
          </a:r>
          <a:r>
            <a:rPr lang="es-HN" sz="2400" b="0" kern="1200" dirty="0">
              <a:solidFill>
                <a:srgbClr val="003671"/>
              </a:solidFill>
              <a:effectLst/>
            </a:rPr>
            <a:t>Ecología</a:t>
          </a:r>
          <a:endParaRPr lang="es-HN" sz="2400" kern="1200" dirty="0">
            <a:solidFill>
              <a:srgbClr val="003671"/>
            </a:solidFill>
          </a:endParaRPr>
        </a:p>
      </dsp:txBody>
      <dsp:txXfrm>
        <a:off x="35640" y="1764465"/>
        <a:ext cx="4968379" cy="658800"/>
      </dsp:txXfrm>
    </dsp:sp>
    <dsp:sp modelId="{7A72F175-10D9-4822-A4D2-7A849DD561ED}">
      <dsp:nvSpPr>
        <dsp:cNvPr id="0" name=""/>
        <dsp:cNvSpPr/>
      </dsp:nvSpPr>
      <dsp:spPr>
        <a:xfrm>
          <a:off x="0" y="2571226"/>
          <a:ext cx="5039659" cy="730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b="1" kern="1200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 </a:t>
          </a:r>
          <a:r>
            <a:rPr lang="es-HN" sz="2400" kern="1200" dirty="0">
              <a:solidFill>
                <a:srgbClr val="003671"/>
              </a:solidFill>
              <a:effectLst/>
            </a:rPr>
            <a:t>Salud Ambiental</a:t>
          </a:r>
          <a:endParaRPr lang="es-HN" sz="2400" kern="1200" dirty="0">
            <a:solidFill>
              <a:srgbClr val="003671"/>
            </a:solidFill>
          </a:endParaRPr>
        </a:p>
      </dsp:txBody>
      <dsp:txXfrm>
        <a:off x="35640" y="2606866"/>
        <a:ext cx="4968379" cy="658800"/>
      </dsp:txXfrm>
    </dsp:sp>
    <dsp:sp modelId="{9506A517-9FF4-4EDD-BE6C-E7B0B9920652}">
      <dsp:nvSpPr>
        <dsp:cNvPr id="0" name=""/>
        <dsp:cNvSpPr/>
      </dsp:nvSpPr>
      <dsp:spPr>
        <a:xfrm>
          <a:off x="0" y="3413626"/>
          <a:ext cx="5039659" cy="730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b="1" kern="1200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XI </a:t>
          </a:r>
          <a:r>
            <a:rPr lang="es-HN" sz="2400" kern="1200" dirty="0">
              <a:solidFill>
                <a:srgbClr val="003671"/>
              </a:solidFill>
              <a:effectLst/>
            </a:rPr>
            <a:t>Farmacovigilancia/Toxicovigilancia</a:t>
          </a:r>
          <a:endParaRPr lang="es-HN" sz="2400" kern="1200" dirty="0">
            <a:solidFill>
              <a:srgbClr val="003671"/>
            </a:solidFill>
          </a:endParaRPr>
        </a:p>
      </dsp:txBody>
      <dsp:txXfrm>
        <a:off x="35640" y="3449266"/>
        <a:ext cx="4968379" cy="658800"/>
      </dsp:txXfrm>
    </dsp:sp>
    <dsp:sp modelId="{9A3FCB33-2E1E-4E73-A7A1-374D4A58C747}">
      <dsp:nvSpPr>
        <dsp:cNvPr id="0" name=""/>
        <dsp:cNvSpPr/>
      </dsp:nvSpPr>
      <dsp:spPr>
        <a:xfrm>
          <a:off x="0" y="4256026"/>
          <a:ext cx="5039659" cy="730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b="1" kern="1200" dirty="0">
              <a:solidFill>
                <a:srgbClr val="0036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XII </a:t>
          </a:r>
          <a:r>
            <a:rPr lang="es-HN" sz="2400" kern="1200" dirty="0">
              <a:solidFill>
                <a:srgbClr val="003671"/>
              </a:solidFill>
              <a:effectLst/>
            </a:rPr>
            <a:t>Seminario Toxicología Forense</a:t>
          </a:r>
          <a:endParaRPr lang="es-HN" sz="2400" kern="1200" dirty="0">
            <a:solidFill>
              <a:srgbClr val="003671"/>
            </a:solidFill>
          </a:endParaRPr>
        </a:p>
      </dsp:txBody>
      <dsp:txXfrm>
        <a:off x="35640" y="4291666"/>
        <a:ext cx="4968379" cy="658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D02AB-5C08-4DC2-BF00-C61F93045F3B}">
      <dsp:nvSpPr>
        <dsp:cNvPr id="0" name=""/>
        <dsp:cNvSpPr/>
      </dsp:nvSpPr>
      <dsp:spPr>
        <a:xfrm rot="5400000">
          <a:off x="419772" y="2215965"/>
          <a:ext cx="1263835" cy="2102993"/>
        </a:xfrm>
        <a:prstGeom prst="corner">
          <a:avLst>
            <a:gd name="adj1" fmla="val 16120"/>
            <a:gd name="adj2" fmla="val 16110"/>
          </a:avLst>
        </a:prstGeom>
        <a:solidFill>
          <a:srgbClr val="003671"/>
        </a:solidFill>
        <a:ln w="6350" cap="flat" cmpd="sng" algn="ctr">
          <a:solidFill>
            <a:srgbClr val="003671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401D3E-FCAD-4BBB-B723-A65EA8063888}">
      <dsp:nvSpPr>
        <dsp:cNvPr id="0" name=""/>
        <dsp:cNvSpPr/>
      </dsp:nvSpPr>
      <dsp:spPr>
        <a:xfrm>
          <a:off x="211369" y="2838965"/>
          <a:ext cx="2235670" cy="1664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kern="1200" dirty="0">
              <a:solidFill>
                <a:srgbClr val="00367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Reconocer los mecanismos de acción tóxica de las sustancias químicas con mayor impacto sobre la salud humana y ambiental de su país, así como la gestión y comunicación de los riesgos asociados.</a:t>
          </a:r>
          <a:endParaRPr lang="es-HN" sz="1600" kern="1200" dirty="0">
            <a:solidFill>
              <a:srgbClr val="003671"/>
            </a:solidFill>
          </a:endParaRPr>
        </a:p>
      </dsp:txBody>
      <dsp:txXfrm>
        <a:off x="211369" y="2838965"/>
        <a:ext cx="2235670" cy="1664229"/>
      </dsp:txXfrm>
    </dsp:sp>
    <dsp:sp modelId="{19031D0A-0AE5-46F5-ABE1-DEDBF3298650}">
      <dsp:nvSpPr>
        <dsp:cNvPr id="0" name=""/>
        <dsp:cNvSpPr/>
      </dsp:nvSpPr>
      <dsp:spPr>
        <a:xfrm>
          <a:off x="1749175" y="2061140"/>
          <a:ext cx="358225" cy="35822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EA6A2B-238D-46D8-9F01-A0F84DB0C55C}">
      <dsp:nvSpPr>
        <dsp:cNvPr id="0" name=""/>
        <dsp:cNvSpPr/>
      </dsp:nvSpPr>
      <dsp:spPr>
        <a:xfrm rot="5400000">
          <a:off x="2912560" y="1640827"/>
          <a:ext cx="1263835" cy="2102993"/>
        </a:xfrm>
        <a:prstGeom prst="corner">
          <a:avLst>
            <a:gd name="adj1" fmla="val 16120"/>
            <a:gd name="adj2" fmla="val 16110"/>
          </a:avLst>
        </a:prstGeom>
        <a:solidFill>
          <a:srgbClr val="003671"/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3138B8-9F8C-4D7C-9E3D-FC893759FE1C}">
      <dsp:nvSpPr>
        <dsp:cNvPr id="0" name=""/>
        <dsp:cNvSpPr/>
      </dsp:nvSpPr>
      <dsp:spPr>
        <a:xfrm>
          <a:off x="2712161" y="2262678"/>
          <a:ext cx="2057107" cy="1664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kern="1200" dirty="0">
              <a:solidFill>
                <a:srgbClr val="00367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la tecnología analítica que actualmente se aplica para identificar y cuantificar los analitos de interés toxicológico y sus metabolitos.</a:t>
          </a:r>
          <a:endParaRPr lang="es-HN" sz="1600" kern="1200" dirty="0">
            <a:solidFill>
              <a:srgbClr val="003671"/>
            </a:solidFill>
          </a:endParaRPr>
        </a:p>
      </dsp:txBody>
      <dsp:txXfrm>
        <a:off x="2712161" y="2262678"/>
        <a:ext cx="2057107" cy="1664229"/>
      </dsp:txXfrm>
    </dsp:sp>
    <dsp:sp modelId="{A4AA6F6C-1E78-402A-8604-F35D6F6D3FDD}">
      <dsp:nvSpPr>
        <dsp:cNvPr id="0" name=""/>
        <dsp:cNvSpPr/>
      </dsp:nvSpPr>
      <dsp:spPr>
        <a:xfrm>
          <a:off x="4241964" y="1486002"/>
          <a:ext cx="358225" cy="35822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19A66F-F048-479B-9E2E-5370B34F81C2}">
      <dsp:nvSpPr>
        <dsp:cNvPr id="0" name=""/>
        <dsp:cNvSpPr/>
      </dsp:nvSpPr>
      <dsp:spPr>
        <a:xfrm rot="5400000">
          <a:off x="5405349" y="1065689"/>
          <a:ext cx="1263835" cy="2102993"/>
        </a:xfrm>
        <a:prstGeom prst="corner">
          <a:avLst>
            <a:gd name="adj1" fmla="val 16120"/>
            <a:gd name="adj2" fmla="val 16110"/>
          </a:avLst>
        </a:prstGeom>
        <a:solidFill>
          <a:srgbClr val="003671"/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16366C-911D-482F-A92C-4E5B3DD90769}">
      <dsp:nvSpPr>
        <dsp:cNvPr id="0" name=""/>
        <dsp:cNvSpPr/>
      </dsp:nvSpPr>
      <dsp:spPr>
        <a:xfrm>
          <a:off x="5221790" y="1704532"/>
          <a:ext cx="2102940" cy="1664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kern="1200" dirty="0">
              <a:solidFill>
                <a:srgbClr val="00367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Seleccionar los </a:t>
          </a:r>
          <a:r>
            <a:rPr lang="es-HN" sz="1600" kern="1200" dirty="0" smtClean="0">
              <a:solidFill>
                <a:srgbClr val="00367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métodos analíticos </a:t>
          </a:r>
          <a:r>
            <a:rPr lang="es-HN" sz="1600" kern="1200" dirty="0">
              <a:solidFill>
                <a:srgbClr val="00367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según los requerimientos de la investigación químico-toxicológica.</a:t>
          </a:r>
        </a:p>
      </dsp:txBody>
      <dsp:txXfrm>
        <a:off x="5221790" y="1704532"/>
        <a:ext cx="2102940" cy="1664229"/>
      </dsp:txXfrm>
    </dsp:sp>
    <dsp:sp modelId="{FE0DE818-DFA3-4EBB-B46E-6DB03398390C}">
      <dsp:nvSpPr>
        <dsp:cNvPr id="0" name=""/>
        <dsp:cNvSpPr/>
      </dsp:nvSpPr>
      <dsp:spPr>
        <a:xfrm>
          <a:off x="6734752" y="910864"/>
          <a:ext cx="358225" cy="35822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AFA9C3-7975-4874-93D2-0030B0B5FCC2}">
      <dsp:nvSpPr>
        <dsp:cNvPr id="0" name=""/>
        <dsp:cNvSpPr/>
      </dsp:nvSpPr>
      <dsp:spPr>
        <a:xfrm rot="5400000">
          <a:off x="7898138" y="490551"/>
          <a:ext cx="1263835" cy="2102993"/>
        </a:xfrm>
        <a:prstGeom prst="corner">
          <a:avLst>
            <a:gd name="adj1" fmla="val 16120"/>
            <a:gd name="adj2" fmla="val 16110"/>
          </a:avLst>
        </a:prstGeom>
        <a:solidFill>
          <a:srgbClr val="003671"/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E00C6A-9C34-4DA1-84E4-FBC373784EFF}">
      <dsp:nvSpPr>
        <dsp:cNvPr id="0" name=""/>
        <dsp:cNvSpPr/>
      </dsp:nvSpPr>
      <dsp:spPr>
        <a:xfrm>
          <a:off x="7687172" y="1118893"/>
          <a:ext cx="1898594" cy="1664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367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las evidencias científicas que sirvan de fundamento para el diseño y la reforma de programas, protocolos y políticas nacionales.</a:t>
          </a:r>
          <a:endParaRPr lang="es-HN" sz="1600" kern="1200" dirty="0">
            <a:solidFill>
              <a:srgbClr val="003671"/>
            </a:solidFill>
          </a:endParaRPr>
        </a:p>
      </dsp:txBody>
      <dsp:txXfrm>
        <a:off x="7687172" y="1118893"/>
        <a:ext cx="1898594" cy="166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A624D79-AA5A-4B72-BA9F-0A324F48F382}" type="datetime1">
              <a:rPr lang="es-ES" noProof="0" smtClean="0"/>
              <a:t>22/10/2021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8" name="Marcador de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48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contenido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posición de contenido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endParaRPr lang="es-ES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endParaRPr lang="es-ES" b="0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contenido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contenido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posición de contenido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endParaRPr lang="es-ES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endParaRPr lang="es-ES" b="0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endParaRPr lang="es-ES" noProof="0" dirty="0">
              <a:latin typeface="+mn-lt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endParaRPr lang="es-ES" b="0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48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Marcador de texto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texto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Marcador de texto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texto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Marcador de texto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Marcador de texto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Marcador de texto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texto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endParaRPr lang="es-ES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endParaRPr lang="es-ES" b="0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48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Marcador de texto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endParaRPr lang="es-ES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endParaRPr lang="es-ES" b="0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s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gráfico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editar 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es-ES" noProof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es-ES" b="0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editar </a:t>
            </a:r>
          </a:p>
        </p:txBody>
      </p:sp>
      <p:sp>
        <p:nvSpPr>
          <p:cNvPr id="9" name="Marcador de título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tabla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es-ES" noProof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es-ES" b="0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Cuadro de texto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0" b="1" noProof="0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forma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8" name="Marcador de posición de imagen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61" name="Título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Marcador de posición de imagen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72" name="Marcador de texto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3" name="Marcador de texto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4" name="Marcador de texto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5" name="Marcador de texto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6" name="Marcador de texto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7" name="Marcador de texto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8" name="Marcador de texto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9" name="Marcador de texto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forma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66" name="Marcador de posición de imagen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69" name="Marcador de posición de imagen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endParaRPr lang="es-ES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endParaRPr lang="es-ES" b="0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ítulo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editar </a:t>
            </a:r>
          </a:p>
        </p:txBody>
      </p:sp>
      <p:sp>
        <p:nvSpPr>
          <p:cNvPr id="96" name="Marcador de texto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editar </a:t>
            </a:r>
          </a:p>
        </p:txBody>
      </p:sp>
      <p:sp>
        <p:nvSpPr>
          <p:cNvPr id="97" name="Marcador de texto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editar </a:t>
            </a:r>
          </a:p>
        </p:txBody>
      </p:sp>
      <p:sp>
        <p:nvSpPr>
          <p:cNvPr id="102" name="Marcador de texto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editar </a:t>
            </a:r>
          </a:p>
        </p:txBody>
      </p:sp>
      <p:sp>
        <p:nvSpPr>
          <p:cNvPr id="103" name="Marcador de texto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es-ES" noProof="0"/>
              <a:t>Haga clic para editar </a:t>
            </a:r>
          </a:p>
        </p:txBody>
      </p:sp>
      <p:sp>
        <p:nvSpPr>
          <p:cNvPr id="106" name="Marcador de texto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editar </a:t>
            </a:r>
          </a:p>
        </p:txBody>
      </p:sp>
      <p:sp>
        <p:nvSpPr>
          <p:cNvPr id="107" name="Marcador de texto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es-ES" noProof="0"/>
              <a:t>Haga clic para editar </a:t>
            </a:r>
          </a:p>
        </p:txBody>
      </p:sp>
      <p:sp>
        <p:nvSpPr>
          <p:cNvPr id="108" name="Marcador de texto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editar </a:t>
            </a:r>
          </a:p>
        </p:txBody>
      </p:sp>
      <p:sp>
        <p:nvSpPr>
          <p:cNvPr id="109" name="Marcador de texto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editar 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endParaRPr lang="es-ES" noProof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endParaRPr lang="es-ES" b="0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títu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0" name="Marcador de fech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es-ES" noProof="0">
              <a:latin typeface="+mn-lt"/>
            </a:endParaRPr>
          </a:p>
        </p:txBody>
      </p:sp>
      <p:sp>
        <p:nvSpPr>
          <p:cNvPr id="31" name="Marcador de pie de página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endParaRPr lang="es-ES" b="0" noProof="0"/>
          </a:p>
        </p:txBody>
      </p:sp>
      <p:sp>
        <p:nvSpPr>
          <p:cNvPr id="32" name="Marcador de posición de número de diapositiva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hyperlink" Target="mailto:diplomadospfqf@unah.edu.hn" TargetMode="External"/><Relationship Id="rId3" Type="http://schemas.openxmlformats.org/officeDocument/2006/relationships/hyperlink" Target="https://forms.office.com/r/ZfK0LhdEdR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FF517EE-CF9B-4A70-A390-5CAF6A9F1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0"/>
            <a:ext cx="12204000" cy="68948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5A6D33B-2328-4431-95CC-3BEC9DE1253B}"/>
              </a:ext>
            </a:extLst>
          </p:cNvPr>
          <p:cNvSpPr txBox="1">
            <a:spLocks/>
          </p:cNvSpPr>
          <p:nvPr/>
        </p:nvSpPr>
        <p:spPr>
          <a:xfrm>
            <a:off x="-12000" y="1023207"/>
            <a:ext cx="5491571" cy="266304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6000" dirty="0">
                <a:solidFill>
                  <a:schemeClr val="tx1"/>
                </a:solidFill>
                <a:effectLst>
                  <a:glow rad="88900">
                    <a:srgbClr val="7CA655">
                      <a:alpha val="37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DIPLOMADO </a:t>
            </a:r>
            <a:br>
              <a:rPr lang="es-ES" sz="6000" dirty="0">
                <a:solidFill>
                  <a:schemeClr val="tx1"/>
                </a:solidFill>
                <a:effectLst>
                  <a:glow rad="88900">
                    <a:srgbClr val="7CA655">
                      <a:alpha val="37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" sz="6000" dirty="0">
                <a:solidFill>
                  <a:schemeClr val="tx1"/>
                </a:solidFill>
                <a:effectLst>
                  <a:glow rad="88900">
                    <a:srgbClr val="7CA655">
                      <a:alpha val="37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EN TOXICOLOGÍA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BF87CCD9-9634-477A-8062-D0AAEB64F109}"/>
              </a:ext>
            </a:extLst>
          </p:cNvPr>
          <p:cNvSpPr txBox="1">
            <a:spLocks/>
          </p:cNvSpPr>
          <p:nvPr/>
        </p:nvSpPr>
        <p:spPr>
          <a:xfrm>
            <a:off x="290105" y="4110021"/>
            <a:ext cx="5491570" cy="1371242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defPPr rtl="0">
              <a:defRPr lang="es-E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PROMOCIÓN </a:t>
            </a:r>
          </a:p>
          <a:p>
            <a:endParaRPr lang="es-ES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s-ES" sz="2000" dirty="0">
                <a:solidFill>
                  <a:schemeClr val="tx1"/>
                </a:solidFill>
              </a:rPr>
              <a:t>Duración: 20 semanas</a:t>
            </a:r>
          </a:p>
          <a:p>
            <a:r>
              <a:rPr lang="es-ES" sz="2000" dirty="0">
                <a:solidFill>
                  <a:schemeClr val="tx1"/>
                </a:solidFill>
              </a:rPr>
              <a:t>250 horas académicas</a:t>
            </a:r>
          </a:p>
          <a:p>
            <a:endParaRPr lang="es-ES" sz="2000" dirty="0">
              <a:solidFill>
                <a:schemeClr val="tx1"/>
              </a:solidFill>
            </a:endParaRPr>
          </a:p>
          <a:p>
            <a:r>
              <a:rPr lang="es-ES" sz="2000" dirty="0">
                <a:solidFill>
                  <a:schemeClr val="tx1"/>
                </a:solidFill>
              </a:rPr>
              <a:t>Modalidad: E-learning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1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 negr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E59AFC5D-DBA5-4420-8BD3-758055C30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47829A69-68C0-481C-9C2F-95346AA3EEB0}"/>
              </a:ext>
            </a:extLst>
          </p:cNvPr>
          <p:cNvSpPr/>
          <p:nvPr/>
        </p:nvSpPr>
        <p:spPr>
          <a:xfrm>
            <a:off x="4903835" y="3200521"/>
            <a:ext cx="3151231" cy="2533201"/>
          </a:xfrm>
          <a:prstGeom prst="rect">
            <a:avLst/>
          </a:prstGeom>
          <a:ln>
            <a:solidFill>
              <a:srgbClr val="003671"/>
            </a:solidFill>
            <a:extLst>
              <a:ext uri="{C807C97D-BFC1-408E-A445-0C87EB9F89A2}">
                <ask:lineSketchStyleProps xmlns:ask="http://schemas.microsoft.com/office/drawing/2018/sketchyshapes" xmlns="" sd="3942462739">
                  <a:custGeom>
                    <a:avLst/>
                    <a:gdLst>
                      <a:gd name="connsiteX0" fmla="*/ 0 w 3151231"/>
                      <a:gd name="connsiteY0" fmla="*/ 0 h 2533201"/>
                      <a:gd name="connsiteX1" fmla="*/ 535709 w 3151231"/>
                      <a:gd name="connsiteY1" fmla="*/ 0 h 2533201"/>
                      <a:gd name="connsiteX2" fmla="*/ 1134443 w 3151231"/>
                      <a:gd name="connsiteY2" fmla="*/ 0 h 2533201"/>
                      <a:gd name="connsiteX3" fmla="*/ 1733177 w 3151231"/>
                      <a:gd name="connsiteY3" fmla="*/ 0 h 2533201"/>
                      <a:gd name="connsiteX4" fmla="*/ 2300399 w 3151231"/>
                      <a:gd name="connsiteY4" fmla="*/ 0 h 2533201"/>
                      <a:gd name="connsiteX5" fmla="*/ 3151231 w 3151231"/>
                      <a:gd name="connsiteY5" fmla="*/ 0 h 2533201"/>
                      <a:gd name="connsiteX6" fmla="*/ 3151231 w 3151231"/>
                      <a:gd name="connsiteY6" fmla="*/ 658632 h 2533201"/>
                      <a:gd name="connsiteX7" fmla="*/ 3151231 w 3151231"/>
                      <a:gd name="connsiteY7" fmla="*/ 1317265 h 2533201"/>
                      <a:gd name="connsiteX8" fmla="*/ 3151231 w 3151231"/>
                      <a:gd name="connsiteY8" fmla="*/ 1925233 h 2533201"/>
                      <a:gd name="connsiteX9" fmla="*/ 3151231 w 3151231"/>
                      <a:gd name="connsiteY9" fmla="*/ 2533201 h 2533201"/>
                      <a:gd name="connsiteX10" fmla="*/ 2552497 w 3151231"/>
                      <a:gd name="connsiteY10" fmla="*/ 2533201 h 2533201"/>
                      <a:gd name="connsiteX11" fmla="*/ 1859226 w 3151231"/>
                      <a:gd name="connsiteY11" fmla="*/ 2533201 h 2533201"/>
                      <a:gd name="connsiteX12" fmla="*/ 1228980 w 3151231"/>
                      <a:gd name="connsiteY12" fmla="*/ 2533201 h 2533201"/>
                      <a:gd name="connsiteX13" fmla="*/ 598734 w 3151231"/>
                      <a:gd name="connsiteY13" fmla="*/ 2533201 h 2533201"/>
                      <a:gd name="connsiteX14" fmla="*/ 0 w 3151231"/>
                      <a:gd name="connsiteY14" fmla="*/ 2533201 h 2533201"/>
                      <a:gd name="connsiteX15" fmla="*/ 0 w 3151231"/>
                      <a:gd name="connsiteY15" fmla="*/ 1849237 h 2533201"/>
                      <a:gd name="connsiteX16" fmla="*/ 0 w 3151231"/>
                      <a:gd name="connsiteY16" fmla="*/ 1215936 h 2533201"/>
                      <a:gd name="connsiteX17" fmla="*/ 0 w 3151231"/>
                      <a:gd name="connsiteY17" fmla="*/ 582636 h 2533201"/>
                      <a:gd name="connsiteX18" fmla="*/ 0 w 3151231"/>
                      <a:gd name="connsiteY18" fmla="*/ 0 h 2533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51231" h="2533201" fill="none" extrusionOk="0">
                        <a:moveTo>
                          <a:pt x="0" y="0"/>
                        </a:moveTo>
                        <a:cubicBezTo>
                          <a:pt x="152032" y="7419"/>
                          <a:pt x="281814" y="-19523"/>
                          <a:pt x="535709" y="0"/>
                        </a:cubicBezTo>
                        <a:cubicBezTo>
                          <a:pt x="789604" y="19523"/>
                          <a:pt x="950156" y="-15487"/>
                          <a:pt x="1134443" y="0"/>
                        </a:cubicBezTo>
                        <a:cubicBezTo>
                          <a:pt x="1318730" y="15487"/>
                          <a:pt x="1553276" y="-13059"/>
                          <a:pt x="1733177" y="0"/>
                        </a:cubicBezTo>
                        <a:cubicBezTo>
                          <a:pt x="1913078" y="13059"/>
                          <a:pt x="2076683" y="-9045"/>
                          <a:pt x="2300399" y="0"/>
                        </a:cubicBezTo>
                        <a:cubicBezTo>
                          <a:pt x="2524115" y="9045"/>
                          <a:pt x="2830191" y="-1461"/>
                          <a:pt x="3151231" y="0"/>
                        </a:cubicBezTo>
                        <a:cubicBezTo>
                          <a:pt x="3142504" y="224555"/>
                          <a:pt x="3153673" y="350837"/>
                          <a:pt x="3151231" y="658632"/>
                        </a:cubicBezTo>
                        <a:cubicBezTo>
                          <a:pt x="3148789" y="966427"/>
                          <a:pt x="3154070" y="1109450"/>
                          <a:pt x="3151231" y="1317265"/>
                        </a:cubicBezTo>
                        <a:cubicBezTo>
                          <a:pt x="3148392" y="1525080"/>
                          <a:pt x="3166892" y="1671374"/>
                          <a:pt x="3151231" y="1925233"/>
                        </a:cubicBezTo>
                        <a:cubicBezTo>
                          <a:pt x="3135570" y="2179092"/>
                          <a:pt x="3164447" y="2260200"/>
                          <a:pt x="3151231" y="2533201"/>
                        </a:cubicBezTo>
                        <a:cubicBezTo>
                          <a:pt x="2936280" y="2511875"/>
                          <a:pt x="2724846" y="2504962"/>
                          <a:pt x="2552497" y="2533201"/>
                        </a:cubicBezTo>
                        <a:cubicBezTo>
                          <a:pt x="2380148" y="2561440"/>
                          <a:pt x="2032557" y="2525759"/>
                          <a:pt x="1859226" y="2533201"/>
                        </a:cubicBezTo>
                        <a:cubicBezTo>
                          <a:pt x="1685895" y="2540643"/>
                          <a:pt x="1368568" y="2561830"/>
                          <a:pt x="1228980" y="2533201"/>
                        </a:cubicBezTo>
                        <a:cubicBezTo>
                          <a:pt x="1089392" y="2504572"/>
                          <a:pt x="752648" y="2542306"/>
                          <a:pt x="598734" y="2533201"/>
                        </a:cubicBezTo>
                        <a:cubicBezTo>
                          <a:pt x="444820" y="2524096"/>
                          <a:pt x="289635" y="2523115"/>
                          <a:pt x="0" y="2533201"/>
                        </a:cubicBezTo>
                        <a:cubicBezTo>
                          <a:pt x="11" y="2233163"/>
                          <a:pt x="-20495" y="2108467"/>
                          <a:pt x="0" y="1849237"/>
                        </a:cubicBezTo>
                        <a:cubicBezTo>
                          <a:pt x="20495" y="1590007"/>
                          <a:pt x="-18428" y="1382958"/>
                          <a:pt x="0" y="1215936"/>
                        </a:cubicBezTo>
                        <a:cubicBezTo>
                          <a:pt x="18428" y="1048914"/>
                          <a:pt x="22181" y="713880"/>
                          <a:pt x="0" y="582636"/>
                        </a:cubicBezTo>
                        <a:cubicBezTo>
                          <a:pt x="-22181" y="451392"/>
                          <a:pt x="10704" y="279091"/>
                          <a:pt x="0" y="0"/>
                        </a:cubicBezTo>
                        <a:close/>
                      </a:path>
                      <a:path w="3151231" h="2533201" stroke="0" extrusionOk="0">
                        <a:moveTo>
                          <a:pt x="0" y="0"/>
                        </a:moveTo>
                        <a:cubicBezTo>
                          <a:pt x="281500" y="4989"/>
                          <a:pt x="356819" y="-7135"/>
                          <a:pt x="693271" y="0"/>
                        </a:cubicBezTo>
                        <a:cubicBezTo>
                          <a:pt x="1029723" y="7135"/>
                          <a:pt x="1114985" y="-10224"/>
                          <a:pt x="1386542" y="0"/>
                        </a:cubicBezTo>
                        <a:cubicBezTo>
                          <a:pt x="1658099" y="10224"/>
                          <a:pt x="1769279" y="-16264"/>
                          <a:pt x="1953763" y="0"/>
                        </a:cubicBezTo>
                        <a:cubicBezTo>
                          <a:pt x="2138247" y="16264"/>
                          <a:pt x="2415806" y="-15117"/>
                          <a:pt x="2552497" y="0"/>
                        </a:cubicBezTo>
                        <a:cubicBezTo>
                          <a:pt x="2689188" y="15117"/>
                          <a:pt x="2867029" y="20794"/>
                          <a:pt x="3151231" y="0"/>
                        </a:cubicBezTo>
                        <a:cubicBezTo>
                          <a:pt x="3145977" y="199136"/>
                          <a:pt x="3133658" y="434057"/>
                          <a:pt x="3151231" y="582636"/>
                        </a:cubicBezTo>
                        <a:cubicBezTo>
                          <a:pt x="3168804" y="731215"/>
                          <a:pt x="3161405" y="984555"/>
                          <a:pt x="3151231" y="1139940"/>
                        </a:cubicBezTo>
                        <a:cubicBezTo>
                          <a:pt x="3141057" y="1295325"/>
                          <a:pt x="3147956" y="1508388"/>
                          <a:pt x="3151231" y="1697245"/>
                        </a:cubicBezTo>
                        <a:cubicBezTo>
                          <a:pt x="3154506" y="1886103"/>
                          <a:pt x="3165944" y="2150436"/>
                          <a:pt x="3151231" y="2533201"/>
                        </a:cubicBezTo>
                        <a:cubicBezTo>
                          <a:pt x="2965653" y="2555852"/>
                          <a:pt x="2816791" y="2517974"/>
                          <a:pt x="2584009" y="2533201"/>
                        </a:cubicBezTo>
                        <a:cubicBezTo>
                          <a:pt x="2351227" y="2548428"/>
                          <a:pt x="2238578" y="2529686"/>
                          <a:pt x="1953763" y="2533201"/>
                        </a:cubicBezTo>
                        <a:cubicBezTo>
                          <a:pt x="1668948" y="2536716"/>
                          <a:pt x="1522362" y="2500157"/>
                          <a:pt x="1260492" y="2533201"/>
                        </a:cubicBezTo>
                        <a:cubicBezTo>
                          <a:pt x="998622" y="2566245"/>
                          <a:pt x="754879" y="2545346"/>
                          <a:pt x="598734" y="2533201"/>
                        </a:cubicBezTo>
                        <a:cubicBezTo>
                          <a:pt x="442589" y="2521056"/>
                          <a:pt x="266375" y="2539463"/>
                          <a:pt x="0" y="2533201"/>
                        </a:cubicBezTo>
                        <a:cubicBezTo>
                          <a:pt x="-17498" y="2324981"/>
                          <a:pt x="25243" y="2113675"/>
                          <a:pt x="0" y="1975897"/>
                        </a:cubicBezTo>
                        <a:cubicBezTo>
                          <a:pt x="-25243" y="1838119"/>
                          <a:pt x="-24282" y="1442238"/>
                          <a:pt x="0" y="1291933"/>
                        </a:cubicBezTo>
                        <a:cubicBezTo>
                          <a:pt x="24282" y="1141628"/>
                          <a:pt x="1119" y="851798"/>
                          <a:pt x="0" y="683964"/>
                        </a:cubicBezTo>
                        <a:cubicBezTo>
                          <a:pt x="-1119" y="516130"/>
                          <a:pt x="2541" y="1457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C90C082-040B-46DA-B1D3-5C0E148F7050}"/>
              </a:ext>
            </a:extLst>
          </p:cNvPr>
          <p:cNvSpPr/>
          <p:nvPr/>
        </p:nvSpPr>
        <p:spPr>
          <a:xfrm>
            <a:off x="1246367" y="3200520"/>
            <a:ext cx="3007360" cy="2561319"/>
          </a:xfrm>
          <a:prstGeom prst="rect">
            <a:avLst/>
          </a:prstGeom>
          <a:ln>
            <a:solidFill>
              <a:srgbClr val="003671"/>
            </a:solidFill>
            <a:extLst>
              <a:ext uri="{C807C97D-BFC1-408E-A445-0C87EB9F89A2}">
                <ask:lineSketchStyleProps xmlns:ask="http://schemas.microsoft.com/office/drawing/2018/sketchyshapes" xmlns="" sd="3942462739">
                  <a:custGeom>
                    <a:avLst/>
                    <a:gdLst>
                      <a:gd name="connsiteX0" fmla="*/ 0 w 3007360"/>
                      <a:gd name="connsiteY0" fmla="*/ 0 h 2364928"/>
                      <a:gd name="connsiteX1" fmla="*/ 511251 w 3007360"/>
                      <a:gd name="connsiteY1" fmla="*/ 0 h 2364928"/>
                      <a:gd name="connsiteX2" fmla="*/ 1082650 w 3007360"/>
                      <a:gd name="connsiteY2" fmla="*/ 0 h 2364928"/>
                      <a:gd name="connsiteX3" fmla="*/ 1654048 w 3007360"/>
                      <a:gd name="connsiteY3" fmla="*/ 0 h 2364928"/>
                      <a:gd name="connsiteX4" fmla="*/ 2195373 w 3007360"/>
                      <a:gd name="connsiteY4" fmla="*/ 0 h 2364928"/>
                      <a:gd name="connsiteX5" fmla="*/ 3007360 w 3007360"/>
                      <a:gd name="connsiteY5" fmla="*/ 0 h 2364928"/>
                      <a:gd name="connsiteX6" fmla="*/ 3007360 w 3007360"/>
                      <a:gd name="connsiteY6" fmla="*/ 614881 h 2364928"/>
                      <a:gd name="connsiteX7" fmla="*/ 3007360 w 3007360"/>
                      <a:gd name="connsiteY7" fmla="*/ 1229763 h 2364928"/>
                      <a:gd name="connsiteX8" fmla="*/ 3007360 w 3007360"/>
                      <a:gd name="connsiteY8" fmla="*/ 1797345 h 2364928"/>
                      <a:gd name="connsiteX9" fmla="*/ 3007360 w 3007360"/>
                      <a:gd name="connsiteY9" fmla="*/ 2364928 h 2364928"/>
                      <a:gd name="connsiteX10" fmla="*/ 2435962 w 3007360"/>
                      <a:gd name="connsiteY10" fmla="*/ 2364928 h 2364928"/>
                      <a:gd name="connsiteX11" fmla="*/ 1774342 w 3007360"/>
                      <a:gd name="connsiteY11" fmla="*/ 2364928 h 2364928"/>
                      <a:gd name="connsiteX12" fmla="*/ 1172870 w 3007360"/>
                      <a:gd name="connsiteY12" fmla="*/ 2364928 h 2364928"/>
                      <a:gd name="connsiteX13" fmla="*/ 571398 w 3007360"/>
                      <a:gd name="connsiteY13" fmla="*/ 2364928 h 2364928"/>
                      <a:gd name="connsiteX14" fmla="*/ 0 w 3007360"/>
                      <a:gd name="connsiteY14" fmla="*/ 2364928 h 2364928"/>
                      <a:gd name="connsiteX15" fmla="*/ 0 w 3007360"/>
                      <a:gd name="connsiteY15" fmla="*/ 1726397 h 2364928"/>
                      <a:gd name="connsiteX16" fmla="*/ 0 w 3007360"/>
                      <a:gd name="connsiteY16" fmla="*/ 1135165 h 2364928"/>
                      <a:gd name="connsiteX17" fmla="*/ 0 w 3007360"/>
                      <a:gd name="connsiteY17" fmla="*/ 543933 h 2364928"/>
                      <a:gd name="connsiteX18" fmla="*/ 0 w 3007360"/>
                      <a:gd name="connsiteY18" fmla="*/ 0 h 2364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007360" h="2364928" fill="none" extrusionOk="0">
                        <a:moveTo>
                          <a:pt x="0" y="0"/>
                        </a:moveTo>
                        <a:cubicBezTo>
                          <a:pt x="126815" y="-8465"/>
                          <a:pt x="308507" y="19268"/>
                          <a:pt x="511251" y="0"/>
                        </a:cubicBezTo>
                        <a:cubicBezTo>
                          <a:pt x="713995" y="-19268"/>
                          <a:pt x="934345" y="12979"/>
                          <a:pt x="1082650" y="0"/>
                        </a:cubicBezTo>
                        <a:cubicBezTo>
                          <a:pt x="1230955" y="-12979"/>
                          <a:pt x="1510350" y="26871"/>
                          <a:pt x="1654048" y="0"/>
                        </a:cubicBezTo>
                        <a:cubicBezTo>
                          <a:pt x="1797746" y="-26871"/>
                          <a:pt x="2015769" y="-27062"/>
                          <a:pt x="2195373" y="0"/>
                        </a:cubicBezTo>
                        <a:cubicBezTo>
                          <a:pt x="2374978" y="27062"/>
                          <a:pt x="2733629" y="3909"/>
                          <a:pt x="3007360" y="0"/>
                        </a:cubicBezTo>
                        <a:cubicBezTo>
                          <a:pt x="3011039" y="263960"/>
                          <a:pt x="2984326" y="351747"/>
                          <a:pt x="3007360" y="614881"/>
                        </a:cubicBezTo>
                        <a:cubicBezTo>
                          <a:pt x="3030394" y="878015"/>
                          <a:pt x="2985226" y="1101588"/>
                          <a:pt x="3007360" y="1229763"/>
                        </a:cubicBezTo>
                        <a:cubicBezTo>
                          <a:pt x="3029494" y="1357938"/>
                          <a:pt x="3034761" y="1652326"/>
                          <a:pt x="3007360" y="1797345"/>
                        </a:cubicBezTo>
                        <a:cubicBezTo>
                          <a:pt x="2979959" y="1942364"/>
                          <a:pt x="3012500" y="2144817"/>
                          <a:pt x="3007360" y="2364928"/>
                        </a:cubicBezTo>
                        <a:cubicBezTo>
                          <a:pt x="2839486" y="2389994"/>
                          <a:pt x="2646389" y="2376861"/>
                          <a:pt x="2435962" y="2364928"/>
                        </a:cubicBezTo>
                        <a:cubicBezTo>
                          <a:pt x="2225535" y="2352995"/>
                          <a:pt x="2070679" y="2347328"/>
                          <a:pt x="1774342" y="2364928"/>
                        </a:cubicBezTo>
                        <a:cubicBezTo>
                          <a:pt x="1478005" y="2382528"/>
                          <a:pt x="1309678" y="2380251"/>
                          <a:pt x="1172870" y="2364928"/>
                        </a:cubicBezTo>
                        <a:cubicBezTo>
                          <a:pt x="1036062" y="2349605"/>
                          <a:pt x="701057" y="2369639"/>
                          <a:pt x="571398" y="2364928"/>
                        </a:cubicBezTo>
                        <a:cubicBezTo>
                          <a:pt x="441739" y="2360217"/>
                          <a:pt x="144478" y="2340620"/>
                          <a:pt x="0" y="2364928"/>
                        </a:cubicBezTo>
                        <a:cubicBezTo>
                          <a:pt x="9272" y="2236785"/>
                          <a:pt x="-5081" y="1912794"/>
                          <a:pt x="0" y="1726397"/>
                        </a:cubicBezTo>
                        <a:cubicBezTo>
                          <a:pt x="5081" y="1540000"/>
                          <a:pt x="-17093" y="1325457"/>
                          <a:pt x="0" y="1135165"/>
                        </a:cubicBezTo>
                        <a:cubicBezTo>
                          <a:pt x="17093" y="944873"/>
                          <a:pt x="15083" y="819518"/>
                          <a:pt x="0" y="543933"/>
                        </a:cubicBezTo>
                        <a:cubicBezTo>
                          <a:pt x="-15083" y="268348"/>
                          <a:pt x="19782" y="240294"/>
                          <a:pt x="0" y="0"/>
                        </a:cubicBezTo>
                        <a:close/>
                      </a:path>
                      <a:path w="3007360" h="2364928" stroke="0" extrusionOk="0">
                        <a:moveTo>
                          <a:pt x="0" y="0"/>
                        </a:moveTo>
                        <a:cubicBezTo>
                          <a:pt x="324221" y="23379"/>
                          <a:pt x="337371" y="-17353"/>
                          <a:pt x="661619" y="0"/>
                        </a:cubicBezTo>
                        <a:cubicBezTo>
                          <a:pt x="985867" y="17353"/>
                          <a:pt x="1118584" y="15420"/>
                          <a:pt x="1323238" y="0"/>
                        </a:cubicBezTo>
                        <a:cubicBezTo>
                          <a:pt x="1527892" y="-15420"/>
                          <a:pt x="1697862" y="20719"/>
                          <a:pt x="1864563" y="0"/>
                        </a:cubicBezTo>
                        <a:cubicBezTo>
                          <a:pt x="2031264" y="-20719"/>
                          <a:pt x="2244897" y="-16976"/>
                          <a:pt x="2435962" y="0"/>
                        </a:cubicBezTo>
                        <a:cubicBezTo>
                          <a:pt x="2627027" y="16976"/>
                          <a:pt x="2758845" y="16939"/>
                          <a:pt x="3007360" y="0"/>
                        </a:cubicBezTo>
                        <a:cubicBezTo>
                          <a:pt x="3000723" y="168271"/>
                          <a:pt x="3030561" y="272506"/>
                          <a:pt x="3007360" y="543933"/>
                        </a:cubicBezTo>
                        <a:cubicBezTo>
                          <a:pt x="2984159" y="815360"/>
                          <a:pt x="3012383" y="869757"/>
                          <a:pt x="3007360" y="1064218"/>
                        </a:cubicBezTo>
                        <a:cubicBezTo>
                          <a:pt x="3002337" y="1258679"/>
                          <a:pt x="3013373" y="1462201"/>
                          <a:pt x="3007360" y="1584502"/>
                        </a:cubicBezTo>
                        <a:cubicBezTo>
                          <a:pt x="3001347" y="1706803"/>
                          <a:pt x="3003358" y="1996347"/>
                          <a:pt x="3007360" y="2364928"/>
                        </a:cubicBezTo>
                        <a:cubicBezTo>
                          <a:pt x="2856752" y="2388175"/>
                          <a:pt x="2665372" y="2373904"/>
                          <a:pt x="2466035" y="2364928"/>
                        </a:cubicBezTo>
                        <a:cubicBezTo>
                          <a:pt x="2266698" y="2355952"/>
                          <a:pt x="2039864" y="2347527"/>
                          <a:pt x="1864563" y="2364928"/>
                        </a:cubicBezTo>
                        <a:cubicBezTo>
                          <a:pt x="1689262" y="2382329"/>
                          <a:pt x="1432110" y="2391702"/>
                          <a:pt x="1202944" y="2364928"/>
                        </a:cubicBezTo>
                        <a:cubicBezTo>
                          <a:pt x="973778" y="2338154"/>
                          <a:pt x="788091" y="2347329"/>
                          <a:pt x="571398" y="2364928"/>
                        </a:cubicBezTo>
                        <a:cubicBezTo>
                          <a:pt x="354705" y="2382527"/>
                          <a:pt x="153416" y="2336901"/>
                          <a:pt x="0" y="2364928"/>
                        </a:cubicBezTo>
                        <a:cubicBezTo>
                          <a:pt x="-24190" y="2177195"/>
                          <a:pt x="-11689" y="1983366"/>
                          <a:pt x="0" y="1844644"/>
                        </a:cubicBezTo>
                        <a:cubicBezTo>
                          <a:pt x="11689" y="1705922"/>
                          <a:pt x="-18104" y="1434594"/>
                          <a:pt x="0" y="1206113"/>
                        </a:cubicBezTo>
                        <a:cubicBezTo>
                          <a:pt x="18104" y="977632"/>
                          <a:pt x="9676" y="910227"/>
                          <a:pt x="0" y="638531"/>
                        </a:cubicBezTo>
                        <a:cubicBezTo>
                          <a:pt x="-9676" y="366835"/>
                          <a:pt x="-24786" y="1557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1D100D8-4343-4D4F-85BA-5BF852319F84}"/>
              </a:ext>
            </a:extLst>
          </p:cNvPr>
          <p:cNvSpPr/>
          <p:nvPr/>
        </p:nvSpPr>
        <p:spPr>
          <a:xfrm>
            <a:off x="8532655" y="3228639"/>
            <a:ext cx="3151231" cy="2533201"/>
          </a:xfrm>
          <a:prstGeom prst="rect">
            <a:avLst/>
          </a:prstGeom>
          <a:ln>
            <a:solidFill>
              <a:srgbClr val="003671"/>
            </a:solidFill>
            <a:extLst>
              <a:ext uri="{C807C97D-BFC1-408E-A445-0C87EB9F89A2}">
                <ask:lineSketchStyleProps xmlns:ask="http://schemas.microsoft.com/office/drawing/2018/sketchyshapes" xmlns="" sd="3942462739">
                  <a:custGeom>
                    <a:avLst/>
                    <a:gdLst>
                      <a:gd name="connsiteX0" fmla="*/ 0 w 3151231"/>
                      <a:gd name="connsiteY0" fmla="*/ 0 h 2533201"/>
                      <a:gd name="connsiteX1" fmla="*/ 535709 w 3151231"/>
                      <a:gd name="connsiteY1" fmla="*/ 0 h 2533201"/>
                      <a:gd name="connsiteX2" fmla="*/ 1134443 w 3151231"/>
                      <a:gd name="connsiteY2" fmla="*/ 0 h 2533201"/>
                      <a:gd name="connsiteX3" fmla="*/ 1733177 w 3151231"/>
                      <a:gd name="connsiteY3" fmla="*/ 0 h 2533201"/>
                      <a:gd name="connsiteX4" fmla="*/ 2300399 w 3151231"/>
                      <a:gd name="connsiteY4" fmla="*/ 0 h 2533201"/>
                      <a:gd name="connsiteX5" fmla="*/ 3151231 w 3151231"/>
                      <a:gd name="connsiteY5" fmla="*/ 0 h 2533201"/>
                      <a:gd name="connsiteX6" fmla="*/ 3151231 w 3151231"/>
                      <a:gd name="connsiteY6" fmla="*/ 658632 h 2533201"/>
                      <a:gd name="connsiteX7" fmla="*/ 3151231 w 3151231"/>
                      <a:gd name="connsiteY7" fmla="*/ 1317265 h 2533201"/>
                      <a:gd name="connsiteX8" fmla="*/ 3151231 w 3151231"/>
                      <a:gd name="connsiteY8" fmla="*/ 1925233 h 2533201"/>
                      <a:gd name="connsiteX9" fmla="*/ 3151231 w 3151231"/>
                      <a:gd name="connsiteY9" fmla="*/ 2533201 h 2533201"/>
                      <a:gd name="connsiteX10" fmla="*/ 2552497 w 3151231"/>
                      <a:gd name="connsiteY10" fmla="*/ 2533201 h 2533201"/>
                      <a:gd name="connsiteX11" fmla="*/ 1859226 w 3151231"/>
                      <a:gd name="connsiteY11" fmla="*/ 2533201 h 2533201"/>
                      <a:gd name="connsiteX12" fmla="*/ 1228980 w 3151231"/>
                      <a:gd name="connsiteY12" fmla="*/ 2533201 h 2533201"/>
                      <a:gd name="connsiteX13" fmla="*/ 598734 w 3151231"/>
                      <a:gd name="connsiteY13" fmla="*/ 2533201 h 2533201"/>
                      <a:gd name="connsiteX14" fmla="*/ 0 w 3151231"/>
                      <a:gd name="connsiteY14" fmla="*/ 2533201 h 2533201"/>
                      <a:gd name="connsiteX15" fmla="*/ 0 w 3151231"/>
                      <a:gd name="connsiteY15" fmla="*/ 1849237 h 2533201"/>
                      <a:gd name="connsiteX16" fmla="*/ 0 w 3151231"/>
                      <a:gd name="connsiteY16" fmla="*/ 1215936 h 2533201"/>
                      <a:gd name="connsiteX17" fmla="*/ 0 w 3151231"/>
                      <a:gd name="connsiteY17" fmla="*/ 582636 h 2533201"/>
                      <a:gd name="connsiteX18" fmla="*/ 0 w 3151231"/>
                      <a:gd name="connsiteY18" fmla="*/ 0 h 2533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51231" h="2533201" fill="none" extrusionOk="0">
                        <a:moveTo>
                          <a:pt x="0" y="0"/>
                        </a:moveTo>
                        <a:cubicBezTo>
                          <a:pt x="152032" y="7419"/>
                          <a:pt x="281814" y="-19523"/>
                          <a:pt x="535709" y="0"/>
                        </a:cubicBezTo>
                        <a:cubicBezTo>
                          <a:pt x="789604" y="19523"/>
                          <a:pt x="950156" y="-15487"/>
                          <a:pt x="1134443" y="0"/>
                        </a:cubicBezTo>
                        <a:cubicBezTo>
                          <a:pt x="1318730" y="15487"/>
                          <a:pt x="1553276" y="-13059"/>
                          <a:pt x="1733177" y="0"/>
                        </a:cubicBezTo>
                        <a:cubicBezTo>
                          <a:pt x="1913078" y="13059"/>
                          <a:pt x="2076683" y="-9045"/>
                          <a:pt x="2300399" y="0"/>
                        </a:cubicBezTo>
                        <a:cubicBezTo>
                          <a:pt x="2524115" y="9045"/>
                          <a:pt x="2830191" y="-1461"/>
                          <a:pt x="3151231" y="0"/>
                        </a:cubicBezTo>
                        <a:cubicBezTo>
                          <a:pt x="3142504" y="224555"/>
                          <a:pt x="3153673" y="350837"/>
                          <a:pt x="3151231" y="658632"/>
                        </a:cubicBezTo>
                        <a:cubicBezTo>
                          <a:pt x="3148789" y="966427"/>
                          <a:pt x="3154070" y="1109450"/>
                          <a:pt x="3151231" y="1317265"/>
                        </a:cubicBezTo>
                        <a:cubicBezTo>
                          <a:pt x="3148392" y="1525080"/>
                          <a:pt x="3166892" y="1671374"/>
                          <a:pt x="3151231" y="1925233"/>
                        </a:cubicBezTo>
                        <a:cubicBezTo>
                          <a:pt x="3135570" y="2179092"/>
                          <a:pt x="3164447" y="2260200"/>
                          <a:pt x="3151231" y="2533201"/>
                        </a:cubicBezTo>
                        <a:cubicBezTo>
                          <a:pt x="2936280" y="2511875"/>
                          <a:pt x="2724846" y="2504962"/>
                          <a:pt x="2552497" y="2533201"/>
                        </a:cubicBezTo>
                        <a:cubicBezTo>
                          <a:pt x="2380148" y="2561440"/>
                          <a:pt x="2032557" y="2525759"/>
                          <a:pt x="1859226" y="2533201"/>
                        </a:cubicBezTo>
                        <a:cubicBezTo>
                          <a:pt x="1685895" y="2540643"/>
                          <a:pt x="1368568" y="2561830"/>
                          <a:pt x="1228980" y="2533201"/>
                        </a:cubicBezTo>
                        <a:cubicBezTo>
                          <a:pt x="1089392" y="2504572"/>
                          <a:pt x="752648" y="2542306"/>
                          <a:pt x="598734" y="2533201"/>
                        </a:cubicBezTo>
                        <a:cubicBezTo>
                          <a:pt x="444820" y="2524096"/>
                          <a:pt x="289635" y="2523115"/>
                          <a:pt x="0" y="2533201"/>
                        </a:cubicBezTo>
                        <a:cubicBezTo>
                          <a:pt x="11" y="2233163"/>
                          <a:pt x="-20495" y="2108467"/>
                          <a:pt x="0" y="1849237"/>
                        </a:cubicBezTo>
                        <a:cubicBezTo>
                          <a:pt x="20495" y="1590007"/>
                          <a:pt x="-18428" y="1382958"/>
                          <a:pt x="0" y="1215936"/>
                        </a:cubicBezTo>
                        <a:cubicBezTo>
                          <a:pt x="18428" y="1048914"/>
                          <a:pt x="22181" y="713880"/>
                          <a:pt x="0" y="582636"/>
                        </a:cubicBezTo>
                        <a:cubicBezTo>
                          <a:pt x="-22181" y="451392"/>
                          <a:pt x="10704" y="279091"/>
                          <a:pt x="0" y="0"/>
                        </a:cubicBezTo>
                        <a:close/>
                      </a:path>
                      <a:path w="3151231" h="2533201" stroke="0" extrusionOk="0">
                        <a:moveTo>
                          <a:pt x="0" y="0"/>
                        </a:moveTo>
                        <a:cubicBezTo>
                          <a:pt x="281500" y="4989"/>
                          <a:pt x="356819" y="-7135"/>
                          <a:pt x="693271" y="0"/>
                        </a:cubicBezTo>
                        <a:cubicBezTo>
                          <a:pt x="1029723" y="7135"/>
                          <a:pt x="1114985" y="-10224"/>
                          <a:pt x="1386542" y="0"/>
                        </a:cubicBezTo>
                        <a:cubicBezTo>
                          <a:pt x="1658099" y="10224"/>
                          <a:pt x="1769279" y="-16264"/>
                          <a:pt x="1953763" y="0"/>
                        </a:cubicBezTo>
                        <a:cubicBezTo>
                          <a:pt x="2138247" y="16264"/>
                          <a:pt x="2415806" y="-15117"/>
                          <a:pt x="2552497" y="0"/>
                        </a:cubicBezTo>
                        <a:cubicBezTo>
                          <a:pt x="2689188" y="15117"/>
                          <a:pt x="2867029" y="20794"/>
                          <a:pt x="3151231" y="0"/>
                        </a:cubicBezTo>
                        <a:cubicBezTo>
                          <a:pt x="3145977" y="199136"/>
                          <a:pt x="3133658" y="434057"/>
                          <a:pt x="3151231" y="582636"/>
                        </a:cubicBezTo>
                        <a:cubicBezTo>
                          <a:pt x="3168804" y="731215"/>
                          <a:pt x="3161405" y="984555"/>
                          <a:pt x="3151231" y="1139940"/>
                        </a:cubicBezTo>
                        <a:cubicBezTo>
                          <a:pt x="3141057" y="1295325"/>
                          <a:pt x="3147956" y="1508388"/>
                          <a:pt x="3151231" y="1697245"/>
                        </a:cubicBezTo>
                        <a:cubicBezTo>
                          <a:pt x="3154506" y="1886103"/>
                          <a:pt x="3165944" y="2150436"/>
                          <a:pt x="3151231" y="2533201"/>
                        </a:cubicBezTo>
                        <a:cubicBezTo>
                          <a:pt x="2965653" y="2555852"/>
                          <a:pt x="2816791" y="2517974"/>
                          <a:pt x="2584009" y="2533201"/>
                        </a:cubicBezTo>
                        <a:cubicBezTo>
                          <a:pt x="2351227" y="2548428"/>
                          <a:pt x="2238578" y="2529686"/>
                          <a:pt x="1953763" y="2533201"/>
                        </a:cubicBezTo>
                        <a:cubicBezTo>
                          <a:pt x="1668948" y="2536716"/>
                          <a:pt x="1522362" y="2500157"/>
                          <a:pt x="1260492" y="2533201"/>
                        </a:cubicBezTo>
                        <a:cubicBezTo>
                          <a:pt x="998622" y="2566245"/>
                          <a:pt x="754879" y="2545346"/>
                          <a:pt x="598734" y="2533201"/>
                        </a:cubicBezTo>
                        <a:cubicBezTo>
                          <a:pt x="442589" y="2521056"/>
                          <a:pt x="266375" y="2539463"/>
                          <a:pt x="0" y="2533201"/>
                        </a:cubicBezTo>
                        <a:cubicBezTo>
                          <a:pt x="-17498" y="2324981"/>
                          <a:pt x="25243" y="2113675"/>
                          <a:pt x="0" y="1975897"/>
                        </a:cubicBezTo>
                        <a:cubicBezTo>
                          <a:pt x="-25243" y="1838119"/>
                          <a:pt x="-24282" y="1442238"/>
                          <a:pt x="0" y="1291933"/>
                        </a:cubicBezTo>
                        <a:cubicBezTo>
                          <a:pt x="24282" y="1141628"/>
                          <a:pt x="1119" y="851798"/>
                          <a:pt x="0" y="683964"/>
                        </a:cubicBezTo>
                        <a:cubicBezTo>
                          <a:pt x="-1119" y="516130"/>
                          <a:pt x="2541" y="1457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6126776-585F-419F-81F9-AED8B0EC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120" y="344388"/>
            <a:ext cx="8747760" cy="762196"/>
          </a:xfrm>
        </p:spPr>
        <p:txBody>
          <a:bodyPr rtlCol="0">
            <a:noAutofit/>
          </a:bodyPr>
          <a:lstStyle/>
          <a:p>
            <a:pPr algn="ctr" rtl="0"/>
            <a:r>
              <a:rPr lang="es-ES" sz="40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003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PERFIL DEL PARTICIPANTE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A16E32-BC17-4FC3-A1B4-83A418711E94}"/>
              </a:ext>
            </a:extLst>
          </p:cNvPr>
          <p:cNvSpPr txBox="1">
            <a:spLocks/>
          </p:cNvSpPr>
          <p:nvPr/>
        </p:nvSpPr>
        <p:spPr>
          <a:xfrm>
            <a:off x="1246367" y="1889878"/>
            <a:ext cx="10437519" cy="7621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es-E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solidFill>
                  <a:srgbClr val="003671"/>
                </a:solidFill>
              </a:rPr>
              <a:t>Los aspirantes para ingresar al diplomado en Toxicología deberán contar con grado de licenciatura en las siguientes disciplinas: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70D054-2E12-4BA7-91AB-F2EC16C6B43F}"/>
              </a:ext>
            </a:extLst>
          </p:cNvPr>
          <p:cNvSpPr txBox="1"/>
          <p:nvPr/>
        </p:nvSpPr>
        <p:spPr>
          <a:xfrm>
            <a:off x="4984681" y="3264132"/>
            <a:ext cx="375566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HN" sz="2400" b="1" dirty="0">
                <a:solidFill>
                  <a:srgbClr val="003671"/>
                </a:solidFill>
              </a:rPr>
              <a:t>Ciencias de la salud:</a:t>
            </a:r>
          </a:p>
          <a:p>
            <a:pPr lvl="0"/>
            <a:endParaRPr lang="es-HN" sz="1000" b="1" dirty="0">
              <a:solidFill>
                <a:srgbClr val="00367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rgbClr val="003671"/>
                </a:solidFill>
              </a:rPr>
              <a:t>Química y Farmacia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rgbClr val="003671"/>
                </a:solidFill>
              </a:rPr>
              <a:t>Medicina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rgbClr val="003671"/>
                </a:solidFill>
              </a:rPr>
              <a:t>Enfermería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rgbClr val="003671"/>
                </a:solidFill>
              </a:rPr>
              <a:t>Nutrición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rgbClr val="003671"/>
                </a:solidFill>
              </a:rPr>
              <a:t>Otras afines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765A89-EF25-4599-8B4C-AEDFEB46B8B9}"/>
              </a:ext>
            </a:extLst>
          </p:cNvPr>
          <p:cNvSpPr txBox="1"/>
          <p:nvPr/>
        </p:nvSpPr>
        <p:spPr>
          <a:xfrm>
            <a:off x="1469793" y="3321156"/>
            <a:ext cx="291274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HN" sz="2400" b="1" dirty="0">
                <a:solidFill>
                  <a:srgbClr val="003671"/>
                </a:solidFill>
              </a:rPr>
              <a:t>Ciencias de la vida:</a:t>
            </a:r>
          </a:p>
          <a:p>
            <a:pPr lvl="0"/>
            <a:endParaRPr lang="es-HN" sz="1050" b="1" dirty="0">
              <a:solidFill>
                <a:srgbClr val="00367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rgbClr val="003671"/>
                </a:solidFill>
              </a:rPr>
              <a:t>Microbiología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rgbClr val="003671"/>
                </a:solidFill>
              </a:rPr>
              <a:t>Biología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rgbClr val="003671"/>
                </a:solidFill>
              </a:rPr>
              <a:t>Ecología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rgbClr val="003671"/>
                </a:solidFill>
              </a:rPr>
              <a:t>Veterinaria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D92463E-CAB1-4DEE-88F4-1A56DED504BD}"/>
              </a:ext>
            </a:extLst>
          </p:cNvPr>
          <p:cNvSpPr txBox="1"/>
          <p:nvPr/>
        </p:nvSpPr>
        <p:spPr>
          <a:xfrm>
            <a:off x="8757146" y="3303064"/>
            <a:ext cx="274320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HN" sz="2400" b="1" dirty="0">
                <a:solidFill>
                  <a:srgbClr val="003671"/>
                </a:solidFill>
              </a:rPr>
              <a:t>Ciencias agrícolas.</a:t>
            </a:r>
          </a:p>
          <a:p>
            <a:pPr lvl="0"/>
            <a:endParaRPr lang="es-HN" sz="1000" b="1" dirty="0">
              <a:solidFill>
                <a:srgbClr val="00367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rgbClr val="003671"/>
                </a:solidFill>
              </a:rPr>
              <a:t>Agroindustrial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rgbClr val="003671"/>
                </a:solidFill>
              </a:rPr>
              <a:t>Agronomía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HN" sz="2400" dirty="0">
                <a:solidFill>
                  <a:srgbClr val="003671"/>
                </a:solidFill>
              </a:rPr>
              <a:t>Agroforestal</a:t>
            </a:r>
          </a:p>
        </p:txBody>
      </p:sp>
      <p:sp>
        <p:nvSpPr>
          <p:cNvPr id="16" name="Signo menos 15">
            <a:extLst>
              <a:ext uri="{FF2B5EF4-FFF2-40B4-BE49-F238E27FC236}">
                <a16:creationId xmlns:a16="http://schemas.microsoft.com/office/drawing/2014/main" id="{F73AA794-C3A8-496C-81F0-5FCE1AFEECFD}"/>
              </a:ext>
            </a:extLst>
          </p:cNvPr>
          <p:cNvSpPr/>
          <p:nvPr/>
        </p:nvSpPr>
        <p:spPr>
          <a:xfrm>
            <a:off x="1415680" y="1062568"/>
            <a:ext cx="3948361" cy="210540"/>
          </a:xfrm>
          <a:prstGeom prst="mathMinus">
            <a:avLst/>
          </a:prstGeom>
          <a:solidFill>
            <a:srgbClr val="F5C700"/>
          </a:solidFill>
          <a:ln>
            <a:solidFill>
              <a:srgbClr val="F5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8285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 negr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E59AFC5D-DBA5-4420-8BD3-758055C30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" y="0"/>
            <a:ext cx="1218370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6126776-585F-419F-81F9-AED8B0EC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120" y="192963"/>
            <a:ext cx="8747760" cy="762196"/>
          </a:xfrm>
        </p:spPr>
        <p:txBody>
          <a:bodyPr rtlCol="0">
            <a:noAutofit/>
          </a:bodyPr>
          <a:lstStyle/>
          <a:p>
            <a:pPr algn="ctr" rtl="0"/>
            <a:r>
              <a:rPr lang="es-ES" sz="40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003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LÍNEAS DE INVESTIGACIÓN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A16E32-BC17-4FC3-A1B4-83A418711E94}"/>
              </a:ext>
            </a:extLst>
          </p:cNvPr>
          <p:cNvSpPr txBox="1">
            <a:spLocks/>
          </p:cNvSpPr>
          <p:nvPr/>
        </p:nvSpPr>
        <p:spPr>
          <a:xfrm>
            <a:off x="807675" y="1863399"/>
            <a:ext cx="10515599" cy="7621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es-E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000" dirty="0">
              <a:solidFill>
                <a:srgbClr val="190A74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70D054-2E12-4BA7-91AB-F2EC16C6B43F}"/>
              </a:ext>
            </a:extLst>
          </p:cNvPr>
          <p:cNvSpPr txBox="1"/>
          <p:nvPr/>
        </p:nvSpPr>
        <p:spPr>
          <a:xfrm>
            <a:off x="4984681" y="3264132"/>
            <a:ext cx="375566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HN" sz="2400" b="1" dirty="0"/>
              <a:t>Ciencias de la salud:</a:t>
            </a:r>
          </a:p>
          <a:p>
            <a:pPr lvl="0"/>
            <a:endParaRPr lang="es-HN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/>
              <a:t>Química y Farmacia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/>
              <a:t>Medicina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/>
              <a:t>Enfermería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/>
              <a:t>Nutrición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/>
              <a:t>Otras afines</a:t>
            </a:r>
          </a:p>
        </p:txBody>
      </p:sp>
      <p:sp>
        <p:nvSpPr>
          <p:cNvPr id="7" name="Diagrama de flujo: preparación 6">
            <a:extLst>
              <a:ext uri="{FF2B5EF4-FFF2-40B4-BE49-F238E27FC236}">
                <a16:creationId xmlns:a16="http://schemas.microsoft.com/office/drawing/2014/main" id="{052C9DCF-D27B-4AB7-B8E3-77CDE8C88E37}"/>
              </a:ext>
            </a:extLst>
          </p:cNvPr>
          <p:cNvSpPr/>
          <p:nvPr/>
        </p:nvSpPr>
        <p:spPr>
          <a:xfrm>
            <a:off x="86286" y="2150570"/>
            <a:ext cx="2123440" cy="1727270"/>
          </a:xfrm>
          <a:prstGeom prst="flowChartPreparation">
            <a:avLst/>
          </a:prstGeom>
          <a:ln>
            <a:solidFill>
              <a:srgbClr val="00367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HN" dirty="0" smtClean="0">
                <a:ln w="0"/>
                <a:solidFill>
                  <a:srgbClr val="0036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HN" dirty="0">
                <a:ln w="0"/>
                <a:solidFill>
                  <a:srgbClr val="0036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Analítica</a:t>
            </a:r>
          </a:p>
        </p:txBody>
      </p:sp>
      <p:sp>
        <p:nvSpPr>
          <p:cNvPr id="16" name="Diagrama de flujo: preparación 15">
            <a:extLst>
              <a:ext uri="{FF2B5EF4-FFF2-40B4-BE49-F238E27FC236}">
                <a16:creationId xmlns:a16="http://schemas.microsoft.com/office/drawing/2014/main" id="{2BEF473C-8C7B-48C5-82D5-25F4F286F35D}"/>
              </a:ext>
            </a:extLst>
          </p:cNvPr>
          <p:cNvSpPr/>
          <p:nvPr/>
        </p:nvSpPr>
        <p:spPr>
          <a:xfrm>
            <a:off x="1722120" y="3429000"/>
            <a:ext cx="2142559" cy="1712921"/>
          </a:xfrm>
          <a:prstGeom prst="flowChartPreparation">
            <a:avLst/>
          </a:prstGeom>
          <a:ln>
            <a:solidFill>
              <a:srgbClr val="00367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HN" dirty="0" smtClean="0">
                <a:ln w="0"/>
                <a:solidFill>
                  <a:srgbClr val="0036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Alimentaria</a:t>
            </a:r>
            <a:endParaRPr lang="es-HN" dirty="0">
              <a:ln w="0"/>
              <a:solidFill>
                <a:srgbClr val="0036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Diagrama de flujo: preparación 16">
            <a:extLst>
              <a:ext uri="{FF2B5EF4-FFF2-40B4-BE49-F238E27FC236}">
                <a16:creationId xmlns:a16="http://schemas.microsoft.com/office/drawing/2014/main" id="{7AD470B3-404B-4B63-A033-990BDAFC0BA6}"/>
              </a:ext>
            </a:extLst>
          </p:cNvPr>
          <p:cNvSpPr/>
          <p:nvPr/>
        </p:nvSpPr>
        <p:spPr>
          <a:xfrm>
            <a:off x="3324548" y="2157744"/>
            <a:ext cx="2142559" cy="1712921"/>
          </a:xfrm>
          <a:prstGeom prst="flowChartPreparation">
            <a:avLst/>
          </a:prstGeom>
          <a:ln>
            <a:solidFill>
              <a:srgbClr val="00367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HN" dirty="0" smtClean="0">
                <a:ln w="0"/>
                <a:solidFill>
                  <a:srgbClr val="0036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Ambiental</a:t>
            </a:r>
            <a:endParaRPr lang="es-HN" dirty="0">
              <a:ln w="0"/>
              <a:solidFill>
                <a:srgbClr val="0036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Diagrama de flujo: preparación 17">
            <a:extLst>
              <a:ext uri="{FF2B5EF4-FFF2-40B4-BE49-F238E27FC236}">
                <a16:creationId xmlns:a16="http://schemas.microsoft.com/office/drawing/2014/main" id="{553A9508-E318-4D33-86C7-FB46BAB3BC35}"/>
              </a:ext>
            </a:extLst>
          </p:cNvPr>
          <p:cNvSpPr/>
          <p:nvPr/>
        </p:nvSpPr>
        <p:spPr>
          <a:xfrm>
            <a:off x="4930822" y="3447475"/>
            <a:ext cx="2142559" cy="1712921"/>
          </a:xfrm>
          <a:prstGeom prst="flowChartPreparation">
            <a:avLst/>
          </a:prstGeom>
          <a:ln>
            <a:solidFill>
              <a:srgbClr val="00367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HN" dirty="0" smtClean="0">
                <a:ln w="0"/>
                <a:solidFill>
                  <a:srgbClr val="0036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Forense</a:t>
            </a:r>
            <a:endParaRPr lang="es-HN" dirty="0">
              <a:ln w="0"/>
              <a:solidFill>
                <a:srgbClr val="0036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Diagrama de flujo: preparación 18">
            <a:extLst>
              <a:ext uri="{FF2B5EF4-FFF2-40B4-BE49-F238E27FC236}">
                <a16:creationId xmlns:a16="http://schemas.microsoft.com/office/drawing/2014/main" id="{FC2BF29E-900B-49A1-912F-3848280432F3}"/>
              </a:ext>
            </a:extLst>
          </p:cNvPr>
          <p:cNvSpPr/>
          <p:nvPr/>
        </p:nvSpPr>
        <p:spPr>
          <a:xfrm>
            <a:off x="6533250" y="2218368"/>
            <a:ext cx="2360504" cy="1712921"/>
          </a:xfrm>
          <a:prstGeom prst="flowChartPreparation">
            <a:avLst/>
          </a:prstGeom>
          <a:ln>
            <a:solidFill>
              <a:srgbClr val="00367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HN" dirty="0" smtClean="0">
                <a:ln w="0"/>
                <a:solidFill>
                  <a:srgbClr val="0036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Ocupacional</a:t>
            </a:r>
            <a:endParaRPr lang="es-HN" dirty="0">
              <a:ln w="0"/>
              <a:solidFill>
                <a:srgbClr val="0036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Diagrama de flujo: preparación 19">
            <a:extLst>
              <a:ext uri="{FF2B5EF4-FFF2-40B4-BE49-F238E27FC236}">
                <a16:creationId xmlns:a16="http://schemas.microsoft.com/office/drawing/2014/main" id="{D0D5082D-D513-4BCE-8398-A451991BFA14}"/>
              </a:ext>
            </a:extLst>
          </p:cNvPr>
          <p:cNvSpPr/>
          <p:nvPr/>
        </p:nvSpPr>
        <p:spPr>
          <a:xfrm>
            <a:off x="8400317" y="3447475"/>
            <a:ext cx="2142559" cy="1712921"/>
          </a:xfrm>
          <a:prstGeom prst="flowChartPreparation">
            <a:avLst/>
          </a:prstGeom>
          <a:ln>
            <a:solidFill>
              <a:srgbClr val="00367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HN" dirty="0" smtClean="0">
                <a:ln w="0"/>
                <a:solidFill>
                  <a:srgbClr val="0036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Sanitaria</a:t>
            </a:r>
            <a:endParaRPr lang="es-HN" dirty="0">
              <a:ln w="0"/>
              <a:solidFill>
                <a:srgbClr val="0036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Diagrama de flujo: preparación 20">
            <a:extLst>
              <a:ext uri="{FF2B5EF4-FFF2-40B4-BE49-F238E27FC236}">
                <a16:creationId xmlns:a16="http://schemas.microsoft.com/office/drawing/2014/main" id="{F914BEFE-963B-413E-860F-8CD9EEDFF11A}"/>
              </a:ext>
            </a:extLst>
          </p:cNvPr>
          <p:cNvSpPr/>
          <p:nvPr/>
        </p:nvSpPr>
        <p:spPr>
          <a:xfrm>
            <a:off x="10030983" y="2218368"/>
            <a:ext cx="2142559" cy="1712921"/>
          </a:xfrm>
          <a:prstGeom prst="flowChartPreparation">
            <a:avLst/>
          </a:prstGeom>
          <a:ln>
            <a:solidFill>
              <a:srgbClr val="00367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HN" dirty="0">
                <a:ln w="0"/>
                <a:solidFill>
                  <a:srgbClr val="0036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Marco </a:t>
            </a:r>
          </a:p>
          <a:p>
            <a:pPr algn="ctr"/>
            <a:r>
              <a:rPr lang="es-HN" dirty="0">
                <a:ln w="0"/>
                <a:solidFill>
                  <a:srgbClr val="0036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Regulatorio</a:t>
            </a:r>
          </a:p>
        </p:txBody>
      </p:sp>
      <p:sp>
        <p:nvSpPr>
          <p:cNvPr id="22" name="Signo menos 21">
            <a:extLst>
              <a:ext uri="{FF2B5EF4-FFF2-40B4-BE49-F238E27FC236}">
                <a16:creationId xmlns:a16="http://schemas.microsoft.com/office/drawing/2014/main" id="{E9AD1041-4E83-47B3-952D-C3AB18FD7441}"/>
              </a:ext>
            </a:extLst>
          </p:cNvPr>
          <p:cNvSpPr/>
          <p:nvPr/>
        </p:nvSpPr>
        <p:spPr>
          <a:xfrm>
            <a:off x="1225626" y="937582"/>
            <a:ext cx="3948361" cy="210540"/>
          </a:xfrm>
          <a:prstGeom prst="mathMinus">
            <a:avLst/>
          </a:prstGeom>
          <a:solidFill>
            <a:srgbClr val="F5C700"/>
          </a:solidFill>
          <a:ln>
            <a:solidFill>
              <a:srgbClr val="F5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3492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 negr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E59AFC5D-DBA5-4420-8BD3-758055C30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" y="0"/>
            <a:ext cx="1218370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6126776-585F-419F-81F9-AED8B0EC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120" y="192963"/>
            <a:ext cx="8747760" cy="762196"/>
          </a:xfrm>
        </p:spPr>
        <p:txBody>
          <a:bodyPr rtlCol="0">
            <a:noAutofit/>
          </a:bodyPr>
          <a:lstStyle/>
          <a:p>
            <a:pPr algn="ctr" rtl="0"/>
            <a:r>
              <a:rPr lang="es-ES" sz="40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003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</a:p>
        </p:txBody>
      </p:sp>
      <p:sp>
        <p:nvSpPr>
          <p:cNvPr id="14" name="Signo menos 13">
            <a:extLst>
              <a:ext uri="{FF2B5EF4-FFF2-40B4-BE49-F238E27FC236}">
                <a16:creationId xmlns:a16="http://schemas.microsoft.com/office/drawing/2014/main" id="{8D44B050-743D-4C83-A83A-E385E2F8753F}"/>
              </a:ext>
            </a:extLst>
          </p:cNvPr>
          <p:cNvSpPr/>
          <p:nvPr/>
        </p:nvSpPr>
        <p:spPr>
          <a:xfrm>
            <a:off x="2793399" y="981443"/>
            <a:ext cx="3948361" cy="210540"/>
          </a:xfrm>
          <a:prstGeom prst="mathMinus">
            <a:avLst/>
          </a:prstGeom>
          <a:solidFill>
            <a:srgbClr val="F5C700"/>
          </a:solidFill>
          <a:ln>
            <a:solidFill>
              <a:srgbClr val="F5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3FF1A32-59CF-4C01-BCAD-590DD0E34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415123"/>
              </p:ext>
            </p:extLst>
          </p:nvPr>
        </p:nvGraphicFramePr>
        <p:xfrm>
          <a:off x="2037125" y="1310660"/>
          <a:ext cx="3408635" cy="519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183B697F-B67F-40DA-8E67-1F863219E0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416725"/>
              </p:ext>
            </p:extLst>
          </p:nvPr>
        </p:nvGraphicFramePr>
        <p:xfrm>
          <a:off x="5943301" y="1441479"/>
          <a:ext cx="5039659" cy="503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9802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 negr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E59AFC5D-DBA5-4420-8BD3-758055C30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" y="-1"/>
            <a:ext cx="1218370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6126776-585F-419F-81F9-AED8B0EC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99" y="219247"/>
            <a:ext cx="8747760" cy="762196"/>
          </a:xfrm>
        </p:spPr>
        <p:txBody>
          <a:bodyPr rtlCol="0">
            <a:noAutofit/>
          </a:bodyPr>
          <a:lstStyle/>
          <a:p>
            <a:pPr algn="ctr" rtl="0"/>
            <a:r>
              <a:rPr lang="es-ES" sz="40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003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PERFIL DEL EGRESADO</a:t>
            </a:r>
          </a:p>
        </p:txBody>
      </p:sp>
      <p:sp>
        <p:nvSpPr>
          <p:cNvPr id="14" name="Signo menos 13">
            <a:extLst>
              <a:ext uri="{FF2B5EF4-FFF2-40B4-BE49-F238E27FC236}">
                <a16:creationId xmlns:a16="http://schemas.microsoft.com/office/drawing/2014/main" id="{8D44B050-743D-4C83-A83A-E385E2F8753F}"/>
              </a:ext>
            </a:extLst>
          </p:cNvPr>
          <p:cNvSpPr/>
          <p:nvPr/>
        </p:nvSpPr>
        <p:spPr>
          <a:xfrm>
            <a:off x="2793399" y="981443"/>
            <a:ext cx="3948361" cy="210540"/>
          </a:xfrm>
          <a:prstGeom prst="mathMinus">
            <a:avLst/>
          </a:prstGeom>
          <a:solidFill>
            <a:srgbClr val="F5C700"/>
          </a:solidFill>
          <a:ln>
            <a:solidFill>
              <a:srgbClr val="F5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BCEFBFC-257B-4999-BC71-209DA6B1FF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5208855"/>
              </p:ext>
            </p:extLst>
          </p:nvPr>
        </p:nvGraphicFramePr>
        <p:xfrm>
          <a:off x="1173480" y="719666"/>
          <a:ext cx="95859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869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 negr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E59AFC5D-DBA5-4420-8BD3-758055C30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70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6126776-585F-419F-81F9-AED8B0EC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120" y="192963"/>
            <a:ext cx="8747760" cy="762196"/>
          </a:xfrm>
        </p:spPr>
        <p:txBody>
          <a:bodyPr rtlCol="0">
            <a:noAutofit/>
          </a:bodyPr>
          <a:lstStyle/>
          <a:p>
            <a:pPr algn="ctr" rtl="0"/>
            <a:r>
              <a:rPr lang="es-ES" sz="40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003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GENERALES</a:t>
            </a:r>
          </a:p>
        </p:txBody>
      </p:sp>
      <p:sp>
        <p:nvSpPr>
          <p:cNvPr id="14" name="Signo menos 13">
            <a:extLst>
              <a:ext uri="{FF2B5EF4-FFF2-40B4-BE49-F238E27FC236}">
                <a16:creationId xmlns:a16="http://schemas.microsoft.com/office/drawing/2014/main" id="{8D44B050-743D-4C83-A83A-E385E2F8753F}"/>
              </a:ext>
            </a:extLst>
          </p:cNvPr>
          <p:cNvSpPr/>
          <p:nvPr/>
        </p:nvSpPr>
        <p:spPr>
          <a:xfrm>
            <a:off x="2793399" y="981443"/>
            <a:ext cx="3948361" cy="210540"/>
          </a:xfrm>
          <a:prstGeom prst="mathMinus">
            <a:avLst/>
          </a:prstGeom>
          <a:solidFill>
            <a:srgbClr val="F5C700"/>
          </a:solidFill>
          <a:ln>
            <a:solidFill>
              <a:srgbClr val="F5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430F9B9-7970-49EA-A2FE-890031F8DEA4}"/>
              </a:ext>
            </a:extLst>
          </p:cNvPr>
          <p:cNvSpPr txBox="1">
            <a:spLocks/>
          </p:cNvSpPr>
          <p:nvPr/>
        </p:nvSpPr>
        <p:spPr>
          <a:xfrm>
            <a:off x="1991359" y="2504759"/>
            <a:ext cx="3526322" cy="6171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Postulación para profesionales nacionales e </a:t>
            </a:r>
            <a:r>
              <a:rPr lang="es-ES" sz="1800" dirty="0" smtClean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internacionales.</a:t>
            </a:r>
            <a:endParaRPr lang="en-US" sz="1800" dirty="0">
              <a:solidFill>
                <a:srgbClr val="1C0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39E0A02-13F9-48B9-91C5-F6A8DC5B8934}"/>
              </a:ext>
            </a:extLst>
          </p:cNvPr>
          <p:cNvSpPr txBox="1">
            <a:spLocks/>
          </p:cNvSpPr>
          <p:nvPr/>
        </p:nvSpPr>
        <p:spPr>
          <a:xfrm>
            <a:off x="2036914" y="3627120"/>
            <a:ext cx="2774011" cy="7110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s-ES" dirty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Reuniones sincrónicas: viernes y sábados.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5D21275-364C-4942-9E78-0CD500A81F85}"/>
              </a:ext>
            </a:extLst>
          </p:cNvPr>
          <p:cNvSpPr txBox="1">
            <a:spLocks/>
          </p:cNvSpPr>
          <p:nvPr/>
        </p:nvSpPr>
        <p:spPr>
          <a:xfrm>
            <a:off x="7329027" y="2445899"/>
            <a:ext cx="4009533" cy="6705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ES" sz="1800" dirty="0" smtClean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Convocatoria abierta: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800" b="1" dirty="0" smtClean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s-ES" sz="1800" b="1" dirty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octubre al 13 de noviembre 2021</a:t>
            </a:r>
            <a:endParaRPr lang="en-US" sz="1800" b="1" dirty="0">
              <a:solidFill>
                <a:srgbClr val="1C0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sz="1800" dirty="0" smtClean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Enlace </a:t>
            </a:r>
            <a:r>
              <a:rPr lang="es-ES" sz="1800" dirty="0" smtClean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completar solicitud de inscripción: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800" dirty="0" smtClean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s-ES" sz="1800" dirty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s-ES" sz="1800" dirty="0" smtClean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forms.office.com/r/ZfK0LhdEdR</a:t>
            </a:r>
            <a:endParaRPr lang="es-ES" sz="1800" dirty="0" smtClean="0">
              <a:solidFill>
                <a:srgbClr val="1C0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sz="1800" dirty="0" smtClean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rgbClr val="1C0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063B3D2-814F-4891-94B0-F360ACFBEBB5}"/>
              </a:ext>
            </a:extLst>
          </p:cNvPr>
          <p:cNvSpPr txBox="1">
            <a:spLocks/>
          </p:cNvSpPr>
          <p:nvPr/>
        </p:nvSpPr>
        <p:spPr>
          <a:xfrm>
            <a:off x="7329027" y="4598178"/>
            <a:ext cx="4133630" cy="5563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Fecha </a:t>
            </a:r>
            <a:r>
              <a:rPr lang="es-ES" sz="1800" dirty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inicio de clases: </a:t>
            </a:r>
            <a:r>
              <a:rPr lang="es-ES" sz="1800" b="1" dirty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de enero 2022</a:t>
            </a:r>
            <a:endParaRPr lang="en-US" sz="1800" b="1" dirty="0">
              <a:solidFill>
                <a:srgbClr val="1C0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84A386A-77BD-46A1-84B5-97D37815C0C8}"/>
              </a:ext>
            </a:extLst>
          </p:cNvPr>
          <p:cNvSpPr txBox="1">
            <a:spLocks/>
          </p:cNvSpPr>
          <p:nvPr/>
        </p:nvSpPr>
        <p:spPr>
          <a:xfrm>
            <a:off x="2067239" y="4836391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Inversión: L 9,500.00 o su equivalente en </a:t>
            </a:r>
            <a:r>
              <a:rPr lang="es-ES" dirty="0" smtClean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dólares.</a:t>
            </a:r>
            <a:endParaRPr lang="es-ES" dirty="0">
              <a:solidFill>
                <a:srgbClr val="1C0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3A3B0BC-A8A8-4B5A-81E9-BD339FA36A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13" y="2445899"/>
            <a:ext cx="590733" cy="590733"/>
          </a:xfrm>
          <a:prstGeom prst="rect">
            <a:avLst/>
          </a:prstGeom>
        </p:spPr>
      </p:pic>
      <p:pic>
        <p:nvPicPr>
          <p:cNvPr id="13" name="Picture 14" descr="Icono Pc Azul - Imagen gratis en Pixabay">
            <a:extLst>
              <a:ext uri="{FF2B5EF4-FFF2-40B4-BE49-F238E27FC236}">
                <a16:creationId xmlns:a16="http://schemas.microsoft.com/office/drawing/2014/main" id="{C91B25DA-6CB2-49F4-9ADC-3971525B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" y="3577803"/>
            <a:ext cx="942044" cy="60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Símbolo de clic azul (símbolo png)">
            <a:extLst>
              <a:ext uri="{FF2B5EF4-FFF2-40B4-BE49-F238E27FC236}">
                <a16:creationId xmlns:a16="http://schemas.microsoft.com/office/drawing/2014/main" id="{5D4F2FCE-E7B7-4FF2-B54E-BD1578D1A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30" y="2451341"/>
            <a:ext cx="670560" cy="6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 descr="Forma&#10;&#10;Descripción generada automáticamente con confianza baja">
            <a:extLst>
              <a:ext uri="{FF2B5EF4-FFF2-40B4-BE49-F238E27FC236}">
                <a16:creationId xmlns:a16="http://schemas.microsoft.com/office/drawing/2014/main" id="{5E483182-FB1A-4660-AFB0-D42639471A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8" y="4677776"/>
            <a:ext cx="785087" cy="785087"/>
          </a:xfrm>
          <a:prstGeom prst="rect">
            <a:avLst/>
          </a:prstGeom>
        </p:spPr>
      </p:pic>
      <p:pic>
        <p:nvPicPr>
          <p:cNvPr id="17" name="Imagen 16" descr="Imagen que contiene Icono&#10;&#10;Descripción generada automáticamente">
            <a:extLst>
              <a:ext uri="{FF2B5EF4-FFF2-40B4-BE49-F238E27FC236}">
                <a16:creationId xmlns:a16="http://schemas.microsoft.com/office/drawing/2014/main" id="{18B359DF-2BFD-46FC-B36A-08AEC4E74E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50" y="4274881"/>
            <a:ext cx="1463219" cy="112302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200F6A2-F00A-4819-8EF6-724EEB113E81}"/>
              </a:ext>
            </a:extLst>
          </p:cNvPr>
          <p:cNvSpPr txBox="1"/>
          <p:nvPr/>
        </p:nvSpPr>
        <p:spPr>
          <a:xfrm>
            <a:off x="1231004" y="6365290"/>
            <a:ext cx="3872712" cy="306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400" dirty="0">
                <a:solidFill>
                  <a:srgbClr val="1C0B7F"/>
                </a:solidFill>
                <a:latin typeface="+mj-lt"/>
              </a:rPr>
              <a:t>Para más información contáctanos:</a:t>
            </a:r>
          </a:p>
        </p:txBody>
      </p:sp>
      <p:pic>
        <p:nvPicPr>
          <p:cNvPr id="19" name="Picture 6" descr="WhatsApp Logo PNG Images Free DOWNLOAD | By Freepnglogos.com">
            <a:extLst>
              <a:ext uri="{FF2B5EF4-FFF2-40B4-BE49-F238E27FC236}">
                <a16:creationId xmlns:a16="http://schemas.microsoft.com/office/drawing/2014/main" id="{2493119C-3F32-4B8D-AEA0-B0357A949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737" y="6239093"/>
            <a:ext cx="661768" cy="46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C2BF718-E693-417C-B52D-F79D94797996}"/>
              </a:ext>
            </a:extLst>
          </p:cNvPr>
          <p:cNvSpPr txBox="1"/>
          <p:nvPr/>
        </p:nvSpPr>
        <p:spPr>
          <a:xfrm>
            <a:off x="9596714" y="6239093"/>
            <a:ext cx="1933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2000" b="1" dirty="0">
                <a:solidFill>
                  <a:srgbClr val="210D9B"/>
                </a:solidFill>
                <a:latin typeface="Calibri cuerpo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s-HN" b="1" dirty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+504 3392-4403</a:t>
            </a:r>
          </a:p>
        </p:txBody>
      </p:sp>
      <p:pic>
        <p:nvPicPr>
          <p:cNvPr id="21" name="Picture 34">
            <a:extLst>
              <a:ext uri="{FF2B5EF4-FFF2-40B4-BE49-F238E27FC236}">
                <a16:creationId xmlns:a16="http://schemas.microsoft.com/office/drawing/2014/main" id="{32558DFC-AA21-483A-9019-D89974F73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44" y="6286700"/>
            <a:ext cx="463737" cy="4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720FC14-3952-4799-808F-F29D2B5D7854}"/>
              </a:ext>
            </a:extLst>
          </p:cNvPr>
          <p:cNvSpPr txBox="1"/>
          <p:nvPr/>
        </p:nvSpPr>
        <p:spPr>
          <a:xfrm>
            <a:off x="5651166" y="6302517"/>
            <a:ext cx="3312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1800" dirty="0">
                <a:solidFill>
                  <a:srgbClr val="210D9B"/>
                </a:solidFill>
                <a:effectLst/>
                <a:latin typeface="Calibri cuerpo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s-HN" dirty="0">
                <a:solidFill>
                  <a:srgbClr val="1C0B7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diplomadospfqf@unah.edu.hn</a:t>
            </a:r>
            <a:endParaRPr lang="es-HN" dirty="0">
              <a:solidFill>
                <a:srgbClr val="1C0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DIPLOMADO SUPERIOR EN E-BUSINESS – Fundación Jóvenes por el Progreso, Inc.">
            <a:extLst>
              <a:ext uri="{FF2B5EF4-FFF2-40B4-BE49-F238E27FC236}">
                <a16:creationId xmlns:a16="http://schemas.microsoft.com/office/drawing/2014/main" id="{2773C629-4430-48CC-B87B-40E24F7E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9415">
            <a:off x="333031" y="499095"/>
            <a:ext cx="2630229" cy="156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566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Personalizado 19">
      <a:dk1>
        <a:srgbClr val="000000"/>
      </a:dk1>
      <a:lt1>
        <a:srgbClr val="FFFFFF"/>
      </a:lt1>
      <a:dk2>
        <a:srgbClr val="E4E4E4"/>
      </a:dk2>
      <a:lt2>
        <a:srgbClr val="1C0B7F"/>
      </a:lt2>
      <a:accent1>
        <a:srgbClr val="A9D4DB"/>
      </a:accent1>
      <a:accent2>
        <a:srgbClr val="FFBB33"/>
      </a:accent2>
      <a:accent3>
        <a:srgbClr val="00F600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2_TF78853419_Win32.potx" id="{F85094AE-F951-45B6-B003-F9F3B4BD38C5}" vid="{E124D037-8587-41C3-AB02-2A120C8407E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71af3243-3dd4-4a8d-8c0d-dd76da1f02a5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anual geométrica</Template>
  <TotalTime>1390</TotalTime>
  <Words>281</Words>
  <Application>Microsoft Office PowerPoint</Application>
  <PresentationFormat>Panorámica</PresentationFormat>
  <Paragraphs>74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cuerpo</vt:lpstr>
      <vt:lpstr>Franklin Gothic Book</vt:lpstr>
      <vt:lpstr>Franklin Gothic Demi</vt:lpstr>
      <vt:lpstr>Tahoma</vt:lpstr>
      <vt:lpstr>Times New Roman</vt:lpstr>
      <vt:lpstr>Wingdings</vt:lpstr>
      <vt:lpstr>Tema1</vt:lpstr>
      <vt:lpstr>Presentación de PowerPoint</vt:lpstr>
      <vt:lpstr>PERFIL DEL PARTICIPANTE</vt:lpstr>
      <vt:lpstr>LÍNEAS DE INVESTIGACIÓN</vt:lpstr>
      <vt:lpstr>CONTENIDO</vt:lpstr>
      <vt:lpstr>PERFIL DEL EGRESADO</vt:lpstr>
      <vt:lpstr>DATOS GENERALES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DIPLOMADO EN TOXICOLOGÍA</dc:title>
  <dc:creator>Wendy Lizeth Cruz Romano</dc:creator>
  <cp:lastModifiedBy>edgar</cp:lastModifiedBy>
  <cp:revision>63</cp:revision>
  <dcterms:created xsi:type="dcterms:W3CDTF">2021-09-06T15:57:49Z</dcterms:created>
  <dcterms:modified xsi:type="dcterms:W3CDTF">2021-10-22T22:10:18Z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